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88" r:id="rId1"/>
  </p:sldMasterIdLst>
  <p:sldIdLst>
    <p:sldId id="257" r:id="rId2"/>
    <p:sldId id="256" r:id="rId3"/>
    <p:sldId id="258" r:id="rId4"/>
    <p:sldId id="260" r:id="rId5"/>
    <p:sldId id="259" r:id="rId6"/>
    <p:sldId id="261" r:id="rId7"/>
    <p:sldId id="265" r:id="rId8"/>
    <p:sldId id="262" r:id="rId9"/>
    <p:sldId id="267" r:id="rId10"/>
    <p:sldId id="266" r:id="rId11"/>
    <p:sldId id="274" r:id="rId12"/>
    <p:sldId id="275" r:id="rId13"/>
    <p:sldId id="277" r:id="rId14"/>
    <p:sldId id="276" r:id="rId15"/>
    <p:sldId id="278" r:id="rId16"/>
    <p:sldId id="273" r:id="rId1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66" autoAdjust="0"/>
    <p:restoredTop sz="94671" autoAdjust="0"/>
  </p:normalViewPr>
  <p:slideViewPr>
    <p:cSldViewPr>
      <p:cViewPr>
        <p:scale>
          <a:sx n="70" d="100"/>
          <a:sy n="70" d="100"/>
        </p:scale>
        <p:origin x="13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489420-A1BF-42D1-B235-763B77093591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E2C925-D0BF-45CD-83DA-0AAF703FC31C}">
      <dgm:prSet phldrT="[Text]" custT="1"/>
      <dgm:spPr/>
      <dgm:t>
        <a:bodyPr/>
        <a:lstStyle/>
        <a:p>
          <a:r>
            <a:rPr lang="fa-IR" sz="1500" b="1">
              <a:cs typeface="B Mitra" panose="00000400000000000000" pitchFamily="2" charset="-78"/>
            </a:rPr>
            <a:t>ابتکار عمل با  چه کسی بود؟</a:t>
          </a:r>
          <a:endParaRPr lang="en-US" sz="1500" b="1">
            <a:cs typeface="B Mitra" panose="00000400000000000000" pitchFamily="2" charset="-78"/>
          </a:endParaRPr>
        </a:p>
      </dgm:t>
    </dgm:pt>
    <dgm:pt modelId="{7ABE967F-7D17-4CF6-8C90-6F156B3E244A}" type="parTrans" cxnId="{463C2ED4-136D-455E-A5E0-B096A8B33734}">
      <dgm:prSet/>
      <dgm:spPr/>
      <dgm:t>
        <a:bodyPr/>
        <a:lstStyle/>
        <a:p>
          <a:endParaRPr lang="en-US"/>
        </a:p>
      </dgm:t>
    </dgm:pt>
    <dgm:pt modelId="{3F3B425F-1970-4AEB-9142-6D2826154E18}" type="sibTrans" cxnId="{463C2ED4-136D-455E-A5E0-B096A8B33734}">
      <dgm:prSet/>
      <dgm:spPr/>
      <dgm:t>
        <a:bodyPr/>
        <a:lstStyle/>
        <a:p>
          <a:endParaRPr lang="en-US"/>
        </a:p>
      </dgm:t>
    </dgm:pt>
    <dgm:pt modelId="{8A3F19EE-DC99-40D3-AEDB-9B19E8CE3781}">
      <dgm:prSet phldrT="[Text]" custT="1"/>
      <dgm:spPr/>
      <dgm:t>
        <a:bodyPr/>
        <a:lstStyle/>
        <a:p>
          <a:r>
            <a:rPr lang="fa-IR" sz="1500" b="1">
              <a:cs typeface="B Mitra" panose="00000400000000000000" pitchFamily="2" charset="-78"/>
            </a:rPr>
            <a:t>مامون</a:t>
          </a:r>
          <a:endParaRPr lang="en-US" sz="1500" b="1">
            <a:cs typeface="B Mitra" panose="00000400000000000000" pitchFamily="2" charset="-78"/>
          </a:endParaRPr>
        </a:p>
      </dgm:t>
    </dgm:pt>
    <dgm:pt modelId="{327631E1-1087-41E0-9C5C-63283AA1E13D}" type="parTrans" cxnId="{8D94AB26-3849-40D6-85CA-FDAB6F1EC4E8}">
      <dgm:prSet/>
      <dgm:spPr/>
      <dgm:t>
        <a:bodyPr/>
        <a:lstStyle/>
        <a:p>
          <a:endParaRPr lang="en-US"/>
        </a:p>
      </dgm:t>
    </dgm:pt>
    <dgm:pt modelId="{56FAF673-1C70-40BD-93B1-C9851A7535D9}" type="sibTrans" cxnId="{8D94AB26-3849-40D6-85CA-FDAB6F1EC4E8}">
      <dgm:prSet/>
      <dgm:spPr/>
      <dgm:t>
        <a:bodyPr/>
        <a:lstStyle/>
        <a:p>
          <a:endParaRPr lang="en-US"/>
        </a:p>
      </dgm:t>
    </dgm:pt>
    <dgm:pt modelId="{B08644E3-530D-4841-BD22-737756FA2BAF}">
      <dgm:prSet phldrT="[Text]" custT="1"/>
      <dgm:spPr/>
      <dgm:t>
        <a:bodyPr/>
        <a:lstStyle/>
        <a:p>
          <a:r>
            <a:rPr lang="fa-IR" sz="1500" b="1">
              <a:cs typeface="B Mitra" panose="00000400000000000000" pitchFamily="2" charset="-78"/>
            </a:rPr>
            <a:t>از ابتدا حسن نیت داشت</a:t>
          </a:r>
          <a:endParaRPr lang="en-US" sz="1500" b="1">
            <a:cs typeface="B Mitra" panose="00000400000000000000" pitchFamily="2" charset="-78"/>
          </a:endParaRPr>
        </a:p>
      </dgm:t>
    </dgm:pt>
    <dgm:pt modelId="{67EB2073-5217-4D47-BF4C-76D48C7DB899}" type="parTrans" cxnId="{096F1960-B90A-4CC4-83F8-869776E6D06F}">
      <dgm:prSet/>
      <dgm:spPr/>
      <dgm:t>
        <a:bodyPr/>
        <a:lstStyle/>
        <a:p>
          <a:endParaRPr lang="en-US"/>
        </a:p>
      </dgm:t>
    </dgm:pt>
    <dgm:pt modelId="{C5EE2A6E-ED65-41F2-A7F3-AD457A9A43FE}" type="sibTrans" cxnId="{096F1960-B90A-4CC4-83F8-869776E6D06F}">
      <dgm:prSet/>
      <dgm:spPr/>
      <dgm:t>
        <a:bodyPr/>
        <a:lstStyle/>
        <a:p>
          <a:endParaRPr lang="en-US"/>
        </a:p>
      </dgm:t>
    </dgm:pt>
    <dgm:pt modelId="{B0CB6DD4-0F71-470E-87BA-C0AFC556D707}">
      <dgm:prSet phldrT="[Text]" custT="1"/>
      <dgm:spPr/>
      <dgm:t>
        <a:bodyPr/>
        <a:lstStyle/>
        <a:p>
          <a:r>
            <a:rPr lang="fa-IR" sz="1500" b="1">
              <a:cs typeface="B Mitra" panose="00000400000000000000" pitchFamily="2" charset="-78"/>
            </a:rPr>
            <a:t>از ابتدا دنبال منافع سیاسی بود</a:t>
          </a:r>
          <a:endParaRPr lang="en-US" sz="1500" b="1">
            <a:cs typeface="B Mitra" panose="00000400000000000000" pitchFamily="2" charset="-78"/>
          </a:endParaRPr>
        </a:p>
      </dgm:t>
    </dgm:pt>
    <dgm:pt modelId="{76BFA8E0-C69C-4151-BB4E-0319FD1940A4}" type="parTrans" cxnId="{751BF569-EEC8-4C76-A2A5-7390DBD3A9FC}">
      <dgm:prSet/>
      <dgm:spPr/>
      <dgm:t>
        <a:bodyPr/>
        <a:lstStyle/>
        <a:p>
          <a:endParaRPr lang="en-US"/>
        </a:p>
      </dgm:t>
    </dgm:pt>
    <dgm:pt modelId="{7E3478EC-F09B-457C-AFE2-50666DE7A77E}" type="sibTrans" cxnId="{751BF569-EEC8-4C76-A2A5-7390DBD3A9FC}">
      <dgm:prSet/>
      <dgm:spPr/>
      <dgm:t>
        <a:bodyPr/>
        <a:lstStyle/>
        <a:p>
          <a:endParaRPr lang="en-US"/>
        </a:p>
      </dgm:t>
    </dgm:pt>
    <dgm:pt modelId="{50FF7BCF-DE5F-4F07-98B8-153A2A3E1282}">
      <dgm:prSet phldrT="[Text]" custT="1"/>
      <dgm:spPr/>
      <dgm:t>
        <a:bodyPr/>
        <a:lstStyle/>
        <a:p>
          <a:r>
            <a:rPr lang="fa-IR" sz="1500" b="1">
              <a:cs typeface="B Mitra" panose="00000400000000000000" pitchFamily="2" charset="-78"/>
            </a:rPr>
            <a:t>فضل بن سهل</a:t>
          </a:r>
          <a:endParaRPr lang="en-US" sz="1500" b="1">
            <a:cs typeface="B Mitra" panose="00000400000000000000" pitchFamily="2" charset="-78"/>
          </a:endParaRPr>
        </a:p>
      </dgm:t>
    </dgm:pt>
    <dgm:pt modelId="{18ABB241-D259-46A3-98B7-0E93A625DB4F}" type="parTrans" cxnId="{9D25A398-C69E-4714-8D9B-90238F6C7E42}">
      <dgm:prSet/>
      <dgm:spPr/>
      <dgm:t>
        <a:bodyPr/>
        <a:lstStyle/>
        <a:p>
          <a:endParaRPr lang="en-US"/>
        </a:p>
      </dgm:t>
    </dgm:pt>
    <dgm:pt modelId="{7459D94B-5C2D-4FDF-9137-0EF295D6203F}" type="sibTrans" cxnId="{9D25A398-C69E-4714-8D9B-90238F6C7E42}">
      <dgm:prSet/>
      <dgm:spPr/>
      <dgm:t>
        <a:bodyPr/>
        <a:lstStyle/>
        <a:p>
          <a:endParaRPr lang="en-US"/>
        </a:p>
      </dgm:t>
    </dgm:pt>
    <dgm:pt modelId="{3314DAC8-9540-41C1-8A1F-B30B420B1A4E}">
      <dgm:prSet phldrT="[Text]" custT="1"/>
      <dgm:spPr/>
      <dgm:t>
        <a:bodyPr/>
        <a:lstStyle/>
        <a:p>
          <a:r>
            <a:rPr lang="fa-IR" sz="1500" b="1">
              <a:cs typeface="B Mitra" panose="00000400000000000000" pitchFamily="2" charset="-78"/>
            </a:rPr>
            <a:t>واقعا شیعه بود</a:t>
          </a:r>
        </a:p>
      </dgm:t>
    </dgm:pt>
    <dgm:pt modelId="{6FC2F577-7C15-44FA-8606-CC719438D8A2}" type="parTrans" cxnId="{711295DA-2A8F-4C5C-9EDB-58556E8AD738}">
      <dgm:prSet/>
      <dgm:spPr/>
      <dgm:t>
        <a:bodyPr/>
        <a:lstStyle/>
        <a:p>
          <a:endParaRPr lang="en-US"/>
        </a:p>
      </dgm:t>
    </dgm:pt>
    <dgm:pt modelId="{94B58CF8-A07C-4715-A301-690A5995B14A}" type="sibTrans" cxnId="{711295DA-2A8F-4C5C-9EDB-58556E8AD738}">
      <dgm:prSet/>
      <dgm:spPr/>
      <dgm:t>
        <a:bodyPr/>
        <a:lstStyle/>
        <a:p>
          <a:endParaRPr lang="en-US"/>
        </a:p>
      </dgm:t>
    </dgm:pt>
    <dgm:pt modelId="{4BB8A6D3-6C46-4E5B-9F10-B356C47C39B7}">
      <dgm:prSet phldrT="[Text]" custT="1"/>
      <dgm:spPr/>
      <dgm:t>
        <a:bodyPr/>
        <a:lstStyle/>
        <a:p>
          <a:r>
            <a:rPr lang="fa-IR" sz="1500" b="1">
              <a:cs typeface="B Mitra" panose="00000400000000000000" pitchFamily="2" charset="-78"/>
            </a:rPr>
            <a:t>جلب نظر ایرانیان</a:t>
          </a:r>
          <a:endParaRPr lang="en-US" sz="1500" b="1">
            <a:cs typeface="B Mitra" panose="00000400000000000000" pitchFamily="2" charset="-78"/>
          </a:endParaRPr>
        </a:p>
      </dgm:t>
    </dgm:pt>
    <dgm:pt modelId="{92DC88FF-2231-4F4F-A281-71FF217006AB}" type="parTrans" cxnId="{7CAB2878-0CA1-4294-8E8C-4F403DE0DA50}">
      <dgm:prSet/>
      <dgm:spPr/>
      <dgm:t>
        <a:bodyPr/>
        <a:lstStyle/>
        <a:p>
          <a:endParaRPr lang="en-US"/>
        </a:p>
      </dgm:t>
    </dgm:pt>
    <dgm:pt modelId="{22F3DCFC-92C8-4CB5-8CBC-D123B12650B8}" type="sibTrans" cxnId="{7CAB2878-0CA1-4294-8E8C-4F403DE0DA50}">
      <dgm:prSet/>
      <dgm:spPr/>
      <dgm:t>
        <a:bodyPr/>
        <a:lstStyle/>
        <a:p>
          <a:endParaRPr lang="en-US"/>
        </a:p>
      </dgm:t>
    </dgm:pt>
    <dgm:pt modelId="{A2AECD4C-8A1B-4C0B-AC2C-7A0C9422A07D}">
      <dgm:prSet phldrT="[Text]" custT="1"/>
      <dgm:spPr/>
      <dgm:t>
        <a:bodyPr/>
        <a:lstStyle/>
        <a:p>
          <a:r>
            <a:rPr lang="fa-IR" sz="1500" b="1">
              <a:cs typeface="B Mitra" panose="00000400000000000000" pitchFamily="2" charset="-78"/>
            </a:rPr>
            <a:t>فرونشاندن قیامهای علویان</a:t>
          </a:r>
          <a:endParaRPr lang="en-US" sz="1500" b="1">
            <a:cs typeface="B Mitra" panose="00000400000000000000" pitchFamily="2" charset="-78"/>
          </a:endParaRPr>
        </a:p>
      </dgm:t>
    </dgm:pt>
    <dgm:pt modelId="{74D5C5E5-7B0A-4437-934A-2F9211C8D3A3}" type="parTrans" cxnId="{D8A6792F-3EA4-46CB-A4FE-69CDC1201C5C}">
      <dgm:prSet/>
      <dgm:spPr/>
      <dgm:t>
        <a:bodyPr/>
        <a:lstStyle/>
        <a:p>
          <a:endParaRPr lang="en-US"/>
        </a:p>
      </dgm:t>
    </dgm:pt>
    <dgm:pt modelId="{4EA9AF31-6FDE-48BE-A965-3D335B98150D}" type="sibTrans" cxnId="{D8A6792F-3EA4-46CB-A4FE-69CDC1201C5C}">
      <dgm:prSet/>
      <dgm:spPr/>
      <dgm:t>
        <a:bodyPr/>
        <a:lstStyle/>
        <a:p>
          <a:endParaRPr lang="en-US"/>
        </a:p>
      </dgm:t>
    </dgm:pt>
    <dgm:pt modelId="{C4C52196-1417-4F5B-B249-CE8F532590F8}">
      <dgm:prSet phldrT="[Text]" custT="1"/>
      <dgm:spPr/>
      <dgm:t>
        <a:bodyPr/>
        <a:lstStyle/>
        <a:p>
          <a:r>
            <a:rPr lang="fa-IR" sz="1500" b="1">
              <a:cs typeface="B Mitra" panose="00000400000000000000" pitchFamily="2" charset="-78"/>
            </a:rPr>
            <a:t>خلع سلاح کردن خود امام ع</a:t>
          </a:r>
          <a:endParaRPr lang="en-US" sz="1500" b="1">
            <a:cs typeface="B Mitra" panose="00000400000000000000" pitchFamily="2" charset="-78"/>
          </a:endParaRPr>
        </a:p>
      </dgm:t>
    </dgm:pt>
    <dgm:pt modelId="{AAA130AD-AA88-467A-8C10-07BF9B65D001}" type="parTrans" cxnId="{130074A9-29F2-403C-8947-34E3FCA62471}">
      <dgm:prSet/>
      <dgm:spPr/>
      <dgm:t>
        <a:bodyPr/>
        <a:lstStyle/>
        <a:p>
          <a:endParaRPr lang="en-US"/>
        </a:p>
      </dgm:t>
    </dgm:pt>
    <dgm:pt modelId="{44CB138B-FCAD-4C6B-B3AB-6ECA0ABA5BB5}" type="sibTrans" cxnId="{130074A9-29F2-403C-8947-34E3FCA62471}">
      <dgm:prSet/>
      <dgm:spPr/>
      <dgm:t>
        <a:bodyPr/>
        <a:lstStyle/>
        <a:p>
          <a:endParaRPr lang="en-US"/>
        </a:p>
      </dgm:t>
    </dgm:pt>
    <dgm:pt modelId="{1D629542-4769-409A-9899-74C9A7BE8FEE}">
      <dgm:prSet phldrT="[Text]" custT="1"/>
      <dgm:spPr/>
      <dgm:t>
        <a:bodyPr/>
        <a:lstStyle/>
        <a:p>
          <a:r>
            <a:rPr lang="fa-IR" sz="1500" b="1">
              <a:cs typeface="B Mitra" panose="00000400000000000000" pitchFamily="2" charset="-78"/>
            </a:rPr>
            <a:t>تا آخر با حسن نیت ماند</a:t>
          </a:r>
          <a:endParaRPr lang="en-US" sz="1500" b="1">
            <a:cs typeface="B Mitra" panose="00000400000000000000" pitchFamily="2" charset="-78"/>
          </a:endParaRPr>
        </a:p>
      </dgm:t>
    </dgm:pt>
    <dgm:pt modelId="{D599CA18-A163-4AA5-BB42-7056AEE9134F}" type="parTrans" cxnId="{25CAE2BE-E6C3-4FFA-BC4F-8F9AED4CE0AF}">
      <dgm:prSet/>
      <dgm:spPr/>
      <dgm:t>
        <a:bodyPr/>
        <a:lstStyle/>
        <a:p>
          <a:endParaRPr lang="en-US"/>
        </a:p>
      </dgm:t>
    </dgm:pt>
    <dgm:pt modelId="{7B49BDD8-C89B-429F-8951-12568EEB53DE}" type="sibTrans" cxnId="{25CAE2BE-E6C3-4FFA-BC4F-8F9AED4CE0AF}">
      <dgm:prSet/>
      <dgm:spPr/>
      <dgm:t>
        <a:bodyPr/>
        <a:lstStyle/>
        <a:p>
          <a:endParaRPr lang="en-US"/>
        </a:p>
      </dgm:t>
    </dgm:pt>
    <dgm:pt modelId="{5ED8ECAA-BC02-4CAD-BE25-9736006402E9}">
      <dgm:prSet phldrT="[Text]" custT="1"/>
      <dgm:spPr/>
      <dgm:t>
        <a:bodyPr/>
        <a:lstStyle/>
        <a:p>
          <a:r>
            <a:rPr lang="fa-IR" sz="1500" b="1">
              <a:cs typeface="B Mitra" panose="00000400000000000000" pitchFamily="2" charset="-78"/>
            </a:rPr>
            <a:t>بعدا پیشمان شد</a:t>
          </a:r>
          <a:endParaRPr lang="en-US" sz="1500" b="1">
            <a:cs typeface="B Mitra" panose="00000400000000000000" pitchFamily="2" charset="-78"/>
          </a:endParaRPr>
        </a:p>
      </dgm:t>
    </dgm:pt>
    <dgm:pt modelId="{A84351B0-AEAF-44D2-9A4A-3039AF395B11}" type="parTrans" cxnId="{3994FC0C-098E-45C7-8580-5A1C12247275}">
      <dgm:prSet/>
      <dgm:spPr/>
      <dgm:t>
        <a:bodyPr/>
        <a:lstStyle/>
        <a:p>
          <a:endParaRPr lang="en-US"/>
        </a:p>
      </dgm:t>
    </dgm:pt>
    <dgm:pt modelId="{C3CCE5AA-E2C8-42D7-8E26-355BFFA3B815}" type="sibTrans" cxnId="{3994FC0C-098E-45C7-8580-5A1C12247275}">
      <dgm:prSet/>
      <dgm:spPr/>
      <dgm:t>
        <a:bodyPr/>
        <a:lstStyle/>
        <a:p>
          <a:endParaRPr lang="en-US"/>
        </a:p>
      </dgm:t>
    </dgm:pt>
    <dgm:pt modelId="{2D7BDFC7-3739-4D2D-AED8-75079E17CCD5}">
      <dgm:prSet phldrT="[Text]" custT="1"/>
      <dgm:spPr/>
      <dgm:t>
        <a:bodyPr/>
        <a:lstStyle/>
        <a:p>
          <a:r>
            <a:rPr lang="fa-IR" sz="1500" b="1">
              <a:cs typeface="B Mitra" panose="00000400000000000000" pitchFamily="2" charset="-78"/>
            </a:rPr>
            <a:t>نظر شیخ صدوق و شیخ مفید</a:t>
          </a:r>
          <a:endParaRPr lang="en-US" sz="1500" b="1">
            <a:cs typeface="B Mitra" panose="00000400000000000000" pitchFamily="2" charset="-78"/>
          </a:endParaRPr>
        </a:p>
      </dgm:t>
    </dgm:pt>
    <dgm:pt modelId="{E59F2AAE-5EB6-483A-9A64-A75DB488AABB}" type="parTrans" cxnId="{556C6472-9512-4EF1-9FE1-D043454079D5}">
      <dgm:prSet/>
      <dgm:spPr/>
      <dgm:t>
        <a:bodyPr/>
        <a:lstStyle/>
        <a:p>
          <a:endParaRPr lang="en-US"/>
        </a:p>
      </dgm:t>
    </dgm:pt>
    <dgm:pt modelId="{7323E727-2C7D-4D80-9301-0D25C63A4B83}" type="sibTrans" cxnId="{556C6472-9512-4EF1-9FE1-D043454079D5}">
      <dgm:prSet/>
      <dgm:spPr/>
      <dgm:t>
        <a:bodyPr/>
        <a:lstStyle/>
        <a:p>
          <a:endParaRPr lang="en-US"/>
        </a:p>
      </dgm:t>
    </dgm:pt>
    <dgm:pt modelId="{CC6E9757-9328-46DC-BF28-357EC8210176}">
      <dgm:prSet phldrT="[Text]" custT="1"/>
      <dgm:spPr/>
      <dgm:t>
        <a:bodyPr/>
        <a:lstStyle/>
        <a:p>
          <a:r>
            <a:rPr lang="fa-IR" sz="1500" b="1">
              <a:cs typeface="B Mitra" panose="00000400000000000000" pitchFamily="2" charset="-78"/>
            </a:rPr>
            <a:t>نظر برخی مستشرقین</a:t>
          </a:r>
          <a:endParaRPr lang="en-US" sz="1500" b="1">
            <a:cs typeface="B Mitra" panose="00000400000000000000" pitchFamily="2" charset="-78"/>
          </a:endParaRPr>
        </a:p>
      </dgm:t>
    </dgm:pt>
    <dgm:pt modelId="{5CC416C4-5AEA-4DEA-8F19-45F7689963D0}" type="parTrans" cxnId="{1E78BEA1-9B90-4BBB-9AF6-A3BDDF2CCAF7}">
      <dgm:prSet/>
      <dgm:spPr/>
      <dgm:t>
        <a:bodyPr/>
        <a:lstStyle/>
        <a:p>
          <a:endParaRPr lang="en-US"/>
        </a:p>
      </dgm:t>
    </dgm:pt>
    <dgm:pt modelId="{C8B8A942-5526-4727-9324-D34934851CDC}" type="sibTrans" cxnId="{1E78BEA1-9B90-4BBB-9AF6-A3BDDF2CCAF7}">
      <dgm:prSet/>
      <dgm:spPr/>
      <dgm:t>
        <a:bodyPr/>
        <a:lstStyle/>
        <a:p>
          <a:endParaRPr lang="en-US"/>
        </a:p>
      </dgm:t>
    </dgm:pt>
    <dgm:pt modelId="{EA71C02A-D6CB-4096-9BE7-66868C000A82}">
      <dgm:prSet phldrT="[Text]" custT="1"/>
      <dgm:spPr/>
      <dgm:t>
        <a:bodyPr/>
        <a:lstStyle/>
        <a:p>
          <a:r>
            <a:rPr lang="fa-IR" sz="1500" b="1">
              <a:cs typeface="B Mitra" panose="00000400000000000000" pitchFamily="2" charset="-78"/>
            </a:rPr>
            <a:t>درصدد بازگشت به دوره قبل از اسلام بود</a:t>
          </a:r>
        </a:p>
      </dgm:t>
    </dgm:pt>
    <dgm:pt modelId="{C08A74CD-B565-4F6E-8AC8-85EE074F809C}" type="parTrans" cxnId="{380C21F1-11EA-48AC-A683-87A5259643E0}">
      <dgm:prSet/>
      <dgm:spPr/>
      <dgm:t>
        <a:bodyPr/>
        <a:lstStyle/>
        <a:p>
          <a:endParaRPr lang="en-US"/>
        </a:p>
      </dgm:t>
    </dgm:pt>
    <dgm:pt modelId="{5B5F40C2-1D54-4A8F-B3DD-AADA1EB48DBA}" type="sibTrans" cxnId="{380C21F1-11EA-48AC-A683-87A5259643E0}">
      <dgm:prSet/>
      <dgm:spPr/>
      <dgm:t>
        <a:bodyPr/>
        <a:lstStyle/>
        <a:p>
          <a:endParaRPr lang="en-US"/>
        </a:p>
      </dgm:t>
    </dgm:pt>
    <dgm:pt modelId="{D9058434-1AD4-459C-9368-9D6BC0D1D425}">
      <dgm:prSet phldrT="[Text]" custT="1"/>
      <dgm:spPr/>
      <dgm:t>
        <a:bodyPr/>
        <a:lstStyle/>
        <a:p>
          <a:r>
            <a:rPr lang="fa-IR" sz="1500" b="1">
              <a:cs typeface="B Mitra" panose="00000400000000000000" pitchFamily="2" charset="-78"/>
            </a:rPr>
            <a:t>جرجی زیدان و ادوارد براون</a:t>
          </a:r>
        </a:p>
      </dgm:t>
    </dgm:pt>
    <dgm:pt modelId="{2E34459B-46D2-46FD-9B63-BBDFB7A95DE6}" type="parTrans" cxnId="{F2DB6DC6-BB3C-4072-9255-025DB8EBD11B}">
      <dgm:prSet/>
      <dgm:spPr/>
      <dgm:t>
        <a:bodyPr/>
        <a:lstStyle/>
        <a:p>
          <a:endParaRPr lang="en-US"/>
        </a:p>
      </dgm:t>
    </dgm:pt>
    <dgm:pt modelId="{0761C7D3-6D8F-41EB-8D9C-601A9D7DEA92}" type="sibTrans" cxnId="{F2DB6DC6-BB3C-4072-9255-025DB8EBD11B}">
      <dgm:prSet/>
      <dgm:spPr/>
      <dgm:t>
        <a:bodyPr/>
        <a:lstStyle/>
        <a:p>
          <a:endParaRPr lang="en-US"/>
        </a:p>
      </dgm:t>
    </dgm:pt>
    <dgm:pt modelId="{99F72A53-CFC7-45EF-9576-78D7F8C9994C}">
      <dgm:prSet phldrT="[Text]" custT="1"/>
      <dgm:spPr/>
      <dgm:t>
        <a:bodyPr/>
        <a:lstStyle/>
        <a:p>
          <a:endParaRPr lang="fa-IR" sz="1500" b="1">
            <a:cs typeface="B Mitra" panose="00000400000000000000" pitchFamily="2" charset="-78"/>
          </a:endParaRPr>
        </a:p>
      </dgm:t>
    </dgm:pt>
    <dgm:pt modelId="{B9D1BE49-1F1D-4A97-A6FE-BFA1544C9E0D}" type="parTrans" cxnId="{96DFBBD5-47E5-49E4-B963-C6FA4DDEE8BA}">
      <dgm:prSet/>
      <dgm:spPr/>
      <dgm:t>
        <a:bodyPr/>
        <a:lstStyle/>
        <a:p>
          <a:endParaRPr lang="en-US"/>
        </a:p>
      </dgm:t>
    </dgm:pt>
    <dgm:pt modelId="{9B41E8DC-07B1-47EE-82C4-C48545B17D5A}" type="sibTrans" cxnId="{96DFBBD5-47E5-49E4-B963-C6FA4DDEE8BA}">
      <dgm:prSet/>
      <dgm:spPr/>
      <dgm:t>
        <a:bodyPr/>
        <a:lstStyle/>
        <a:p>
          <a:endParaRPr lang="en-US"/>
        </a:p>
      </dgm:t>
    </dgm:pt>
    <dgm:pt modelId="{02AD169F-8818-4355-9962-7A247E39E5CB}" type="pres">
      <dgm:prSet presAssocID="{89489420-A1BF-42D1-B235-763B77093591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</dgm:pt>
    <dgm:pt modelId="{C22C6A16-2911-4644-A0DD-3124D9D2A51E}" type="pres">
      <dgm:prSet presAssocID="{F0E2C925-D0BF-45CD-83DA-0AAF703FC31C}" presName="root1" presStyleCnt="0"/>
      <dgm:spPr/>
    </dgm:pt>
    <dgm:pt modelId="{ED6C3D95-21F8-4305-8E54-B46063BF69A3}" type="pres">
      <dgm:prSet presAssocID="{F0E2C925-D0BF-45CD-83DA-0AAF703FC31C}" presName="LevelOneTextNode" presStyleLbl="node0" presStyleIdx="0" presStyleCnt="1">
        <dgm:presLayoutVars>
          <dgm:chPref val="3"/>
        </dgm:presLayoutVars>
      </dgm:prSet>
      <dgm:spPr/>
    </dgm:pt>
    <dgm:pt modelId="{88B8F906-3E56-4112-894A-F6077C18BC53}" type="pres">
      <dgm:prSet presAssocID="{F0E2C925-D0BF-45CD-83DA-0AAF703FC31C}" presName="level2hierChild" presStyleCnt="0"/>
      <dgm:spPr/>
    </dgm:pt>
    <dgm:pt modelId="{D35A094B-5FCB-48E5-9C3B-FE5A09246AFB}" type="pres">
      <dgm:prSet presAssocID="{327631E1-1087-41E0-9C5C-63283AA1E13D}" presName="conn2-1" presStyleLbl="parChTrans1D2" presStyleIdx="0" presStyleCnt="2"/>
      <dgm:spPr/>
    </dgm:pt>
    <dgm:pt modelId="{1685846A-A835-440B-8E57-10D5F503F6EA}" type="pres">
      <dgm:prSet presAssocID="{327631E1-1087-41E0-9C5C-63283AA1E13D}" presName="connTx" presStyleLbl="parChTrans1D2" presStyleIdx="0" presStyleCnt="2"/>
      <dgm:spPr/>
    </dgm:pt>
    <dgm:pt modelId="{8A424B36-3356-4AF2-87AF-4DE40856330A}" type="pres">
      <dgm:prSet presAssocID="{8A3F19EE-DC99-40D3-AEDB-9B19E8CE3781}" presName="root2" presStyleCnt="0"/>
      <dgm:spPr/>
    </dgm:pt>
    <dgm:pt modelId="{A8FD4635-E3EE-4501-877C-6E85A150D217}" type="pres">
      <dgm:prSet presAssocID="{8A3F19EE-DC99-40D3-AEDB-9B19E8CE3781}" presName="LevelTwoTextNode" presStyleLbl="node2" presStyleIdx="0" presStyleCnt="2">
        <dgm:presLayoutVars>
          <dgm:chPref val="3"/>
        </dgm:presLayoutVars>
      </dgm:prSet>
      <dgm:spPr/>
    </dgm:pt>
    <dgm:pt modelId="{05666EF6-99DE-459D-8DD9-62F80A6F27A4}" type="pres">
      <dgm:prSet presAssocID="{8A3F19EE-DC99-40D3-AEDB-9B19E8CE3781}" presName="level3hierChild" presStyleCnt="0"/>
      <dgm:spPr/>
    </dgm:pt>
    <dgm:pt modelId="{1A8DCFC5-C051-4FCD-97EB-94F5E2E3D58B}" type="pres">
      <dgm:prSet presAssocID="{67EB2073-5217-4D47-BF4C-76D48C7DB899}" presName="conn2-1" presStyleLbl="parChTrans1D3" presStyleIdx="0" presStyleCnt="4"/>
      <dgm:spPr/>
    </dgm:pt>
    <dgm:pt modelId="{9EF5EFF4-D56D-4F65-94FD-5FD8452D5EDB}" type="pres">
      <dgm:prSet presAssocID="{67EB2073-5217-4D47-BF4C-76D48C7DB899}" presName="connTx" presStyleLbl="parChTrans1D3" presStyleIdx="0" presStyleCnt="4"/>
      <dgm:spPr/>
    </dgm:pt>
    <dgm:pt modelId="{D7DB5E16-CA30-4D87-AB3F-5AF1F9DBA83A}" type="pres">
      <dgm:prSet presAssocID="{B08644E3-530D-4841-BD22-737756FA2BAF}" presName="root2" presStyleCnt="0"/>
      <dgm:spPr/>
    </dgm:pt>
    <dgm:pt modelId="{9BFACAA7-39B1-4987-913C-E2D9E79CD81A}" type="pres">
      <dgm:prSet presAssocID="{B08644E3-530D-4841-BD22-737756FA2BAF}" presName="LevelTwoTextNode" presStyleLbl="node3" presStyleIdx="0" presStyleCnt="4">
        <dgm:presLayoutVars>
          <dgm:chPref val="3"/>
        </dgm:presLayoutVars>
      </dgm:prSet>
      <dgm:spPr/>
    </dgm:pt>
    <dgm:pt modelId="{82DDF982-BADD-48C6-94DF-4C1691B14F28}" type="pres">
      <dgm:prSet presAssocID="{B08644E3-530D-4841-BD22-737756FA2BAF}" presName="level3hierChild" presStyleCnt="0"/>
      <dgm:spPr/>
    </dgm:pt>
    <dgm:pt modelId="{B382AFBD-4770-4033-ABBF-18F250E46221}" type="pres">
      <dgm:prSet presAssocID="{D599CA18-A163-4AA5-BB42-7056AEE9134F}" presName="conn2-1" presStyleLbl="parChTrans1D4" presStyleIdx="0" presStyleCnt="9"/>
      <dgm:spPr/>
    </dgm:pt>
    <dgm:pt modelId="{B12698C4-8C53-4999-9D2E-C9AA65F001C0}" type="pres">
      <dgm:prSet presAssocID="{D599CA18-A163-4AA5-BB42-7056AEE9134F}" presName="connTx" presStyleLbl="parChTrans1D4" presStyleIdx="0" presStyleCnt="9"/>
      <dgm:spPr/>
    </dgm:pt>
    <dgm:pt modelId="{1BC076A5-9A2C-4925-9E39-2A81F0184A5F}" type="pres">
      <dgm:prSet presAssocID="{1D629542-4769-409A-9899-74C9A7BE8FEE}" presName="root2" presStyleCnt="0"/>
      <dgm:spPr/>
    </dgm:pt>
    <dgm:pt modelId="{E1FDC575-DFF8-4693-937C-BBD7FD480EEB}" type="pres">
      <dgm:prSet presAssocID="{1D629542-4769-409A-9899-74C9A7BE8FEE}" presName="LevelTwoTextNode" presStyleLbl="node4" presStyleIdx="0" presStyleCnt="9">
        <dgm:presLayoutVars>
          <dgm:chPref val="3"/>
        </dgm:presLayoutVars>
      </dgm:prSet>
      <dgm:spPr/>
    </dgm:pt>
    <dgm:pt modelId="{C95159B8-DCF3-453A-A32A-463985060B4C}" type="pres">
      <dgm:prSet presAssocID="{1D629542-4769-409A-9899-74C9A7BE8FEE}" presName="level3hierChild" presStyleCnt="0"/>
      <dgm:spPr/>
    </dgm:pt>
    <dgm:pt modelId="{AD2C5488-6CAC-474E-9480-BD11ED8C3250}" type="pres">
      <dgm:prSet presAssocID="{5CC416C4-5AEA-4DEA-8F19-45F7689963D0}" presName="conn2-1" presStyleLbl="parChTrans1D4" presStyleIdx="1" presStyleCnt="9"/>
      <dgm:spPr/>
    </dgm:pt>
    <dgm:pt modelId="{F4B0C9C3-D2B2-470D-A93C-CF517927ECC2}" type="pres">
      <dgm:prSet presAssocID="{5CC416C4-5AEA-4DEA-8F19-45F7689963D0}" presName="connTx" presStyleLbl="parChTrans1D4" presStyleIdx="1" presStyleCnt="9"/>
      <dgm:spPr/>
    </dgm:pt>
    <dgm:pt modelId="{ADD21879-7B0A-4CA7-9BDC-A7C66F63D465}" type="pres">
      <dgm:prSet presAssocID="{CC6E9757-9328-46DC-BF28-357EC8210176}" presName="root2" presStyleCnt="0"/>
      <dgm:spPr/>
    </dgm:pt>
    <dgm:pt modelId="{281EB382-F84C-4EF9-821F-2939D17AD648}" type="pres">
      <dgm:prSet presAssocID="{CC6E9757-9328-46DC-BF28-357EC8210176}" presName="LevelTwoTextNode" presStyleLbl="node4" presStyleIdx="1" presStyleCnt="9">
        <dgm:presLayoutVars>
          <dgm:chPref val="3"/>
        </dgm:presLayoutVars>
      </dgm:prSet>
      <dgm:spPr/>
    </dgm:pt>
    <dgm:pt modelId="{E0495EE6-C80B-4630-BB64-EF199320B238}" type="pres">
      <dgm:prSet presAssocID="{CC6E9757-9328-46DC-BF28-357EC8210176}" presName="level3hierChild" presStyleCnt="0"/>
      <dgm:spPr/>
    </dgm:pt>
    <dgm:pt modelId="{E71D7403-552C-4AEA-A9B9-1974B35D86EF}" type="pres">
      <dgm:prSet presAssocID="{A84351B0-AEAF-44D2-9A4A-3039AF395B11}" presName="conn2-1" presStyleLbl="parChTrans1D4" presStyleIdx="2" presStyleCnt="9"/>
      <dgm:spPr/>
    </dgm:pt>
    <dgm:pt modelId="{3F8DF4EF-D56E-40EE-848E-8DF3D9D5DC18}" type="pres">
      <dgm:prSet presAssocID="{A84351B0-AEAF-44D2-9A4A-3039AF395B11}" presName="connTx" presStyleLbl="parChTrans1D4" presStyleIdx="2" presStyleCnt="9"/>
      <dgm:spPr/>
    </dgm:pt>
    <dgm:pt modelId="{E8C1AC5B-6884-4050-A71B-F981D54F7462}" type="pres">
      <dgm:prSet presAssocID="{5ED8ECAA-BC02-4CAD-BE25-9736006402E9}" presName="root2" presStyleCnt="0"/>
      <dgm:spPr/>
    </dgm:pt>
    <dgm:pt modelId="{ED6E47EB-01F8-414E-9637-2AA2C55675B6}" type="pres">
      <dgm:prSet presAssocID="{5ED8ECAA-BC02-4CAD-BE25-9736006402E9}" presName="LevelTwoTextNode" presStyleLbl="node4" presStyleIdx="2" presStyleCnt="9">
        <dgm:presLayoutVars>
          <dgm:chPref val="3"/>
        </dgm:presLayoutVars>
      </dgm:prSet>
      <dgm:spPr/>
    </dgm:pt>
    <dgm:pt modelId="{EBE4A0DB-B9C1-4B7C-96E3-E550D759AC01}" type="pres">
      <dgm:prSet presAssocID="{5ED8ECAA-BC02-4CAD-BE25-9736006402E9}" presName="level3hierChild" presStyleCnt="0"/>
      <dgm:spPr/>
    </dgm:pt>
    <dgm:pt modelId="{FAD4B9AB-5E52-47DA-8CA7-5C85D6D40AF5}" type="pres">
      <dgm:prSet presAssocID="{E59F2AAE-5EB6-483A-9A64-A75DB488AABB}" presName="conn2-1" presStyleLbl="parChTrans1D4" presStyleIdx="3" presStyleCnt="9"/>
      <dgm:spPr/>
    </dgm:pt>
    <dgm:pt modelId="{BDA6B90D-CE51-4ABC-BC21-DDD0AACAA962}" type="pres">
      <dgm:prSet presAssocID="{E59F2AAE-5EB6-483A-9A64-A75DB488AABB}" presName="connTx" presStyleLbl="parChTrans1D4" presStyleIdx="3" presStyleCnt="9"/>
      <dgm:spPr/>
    </dgm:pt>
    <dgm:pt modelId="{1654CBF2-7FEB-4960-AC6A-8F4C7A872306}" type="pres">
      <dgm:prSet presAssocID="{2D7BDFC7-3739-4D2D-AED8-75079E17CCD5}" presName="root2" presStyleCnt="0"/>
      <dgm:spPr/>
    </dgm:pt>
    <dgm:pt modelId="{96A4679E-0F2D-4891-BD8C-660924253F6B}" type="pres">
      <dgm:prSet presAssocID="{2D7BDFC7-3739-4D2D-AED8-75079E17CCD5}" presName="LevelTwoTextNode" presStyleLbl="node4" presStyleIdx="3" presStyleCnt="9">
        <dgm:presLayoutVars>
          <dgm:chPref val="3"/>
        </dgm:presLayoutVars>
      </dgm:prSet>
      <dgm:spPr/>
    </dgm:pt>
    <dgm:pt modelId="{EA5D282F-BB89-4BF8-91D5-CA8371277D68}" type="pres">
      <dgm:prSet presAssocID="{2D7BDFC7-3739-4D2D-AED8-75079E17CCD5}" presName="level3hierChild" presStyleCnt="0"/>
      <dgm:spPr/>
    </dgm:pt>
    <dgm:pt modelId="{BD6C3532-0744-423F-9E85-DF2F1441495B}" type="pres">
      <dgm:prSet presAssocID="{76BFA8E0-C69C-4151-BB4E-0319FD1940A4}" presName="conn2-1" presStyleLbl="parChTrans1D3" presStyleIdx="1" presStyleCnt="4"/>
      <dgm:spPr/>
    </dgm:pt>
    <dgm:pt modelId="{EC51538F-49F7-44A3-8B2F-37989D21A3CD}" type="pres">
      <dgm:prSet presAssocID="{76BFA8E0-C69C-4151-BB4E-0319FD1940A4}" presName="connTx" presStyleLbl="parChTrans1D3" presStyleIdx="1" presStyleCnt="4"/>
      <dgm:spPr/>
    </dgm:pt>
    <dgm:pt modelId="{D758A093-87C9-4B20-B59E-DDFE94E1D9D3}" type="pres">
      <dgm:prSet presAssocID="{B0CB6DD4-0F71-470E-87BA-C0AFC556D707}" presName="root2" presStyleCnt="0"/>
      <dgm:spPr/>
    </dgm:pt>
    <dgm:pt modelId="{5C07D687-0BB0-41DA-ACBE-BE0E9A7B7930}" type="pres">
      <dgm:prSet presAssocID="{B0CB6DD4-0F71-470E-87BA-C0AFC556D707}" presName="LevelTwoTextNode" presStyleLbl="node3" presStyleIdx="1" presStyleCnt="4">
        <dgm:presLayoutVars>
          <dgm:chPref val="3"/>
        </dgm:presLayoutVars>
      </dgm:prSet>
      <dgm:spPr/>
    </dgm:pt>
    <dgm:pt modelId="{3B27E604-D07A-43DD-83E2-E253B9FCED0E}" type="pres">
      <dgm:prSet presAssocID="{B0CB6DD4-0F71-470E-87BA-C0AFC556D707}" presName="level3hierChild" presStyleCnt="0"/>
      <dgm:spPr/>
    </dgm:pt>
    <dgm:pt modelId="{9E744EC7-EB19-41A4-86EB-6C66EB04D57C}" type="pres">
      <dgm:prSet presAssocID="{92DC88FF-2231-4F4F-A281-71FF217006AB}" presName="conn2-1" presStyleLbl="parChTrans1D4" presStyleIdx="4" presStyleCnt="9"/>
      <dgm:spPr/>
    </dgm:pt>
    <dgm:pt modelId="{0A98985A-EE6D-4CB5-8B9F-F3915C7E06AE}" type="pres">
      <dgm:prSet presAssocID="{92DC88FF-2231-4F4F-A281-71FF217006AB}" presName="connTx" presStyleLbl="parChTrans1D4" presStyleIdx="4" presStyleCnt="9"/>
      <dgm:spPr/>
    </dgm:pt>
    <dgm:pt modelId="{E6E123A1-70BB-471C-958C-F268EF4EE97B}" type="pres">
      <dgm:prSet presAssocID="{4BB8A6D3-6C46-4E5B-9F10-B356C47C39B7}" presName="root2" presStyleCnt="0"/>
      <dgm:spPr/>
    </dgm:pt>
    <dgm:pt modelId="{E86E4352-4E38-46F1-85CC-58852173F711}" type="pres">
      <dgm:prSet presAssocID="{4BB8A6D3-6C46-4E5B-9F10-B356C47C39B7}" presName="LevelTwoTextNode" presStyleLbl="node4" presStyleIdx="4" presStyleCnt="9">
        <dgm:presLayoutVars>
          <dgm:chPref val="3"/>
        </dgm:presLayoutVars>
      </dgm:prSet>
      <dgm:spPr/>
    </dgm:pt>
    <dgm:pt modelId="{43B475C3-46AD-4980-B490-CAA8E7112C88}" type="pres">
      <dgm:prSet presAssocID="{4BB8A6D3-6C46-4E5B-9F10-B356C47C39B7}" presName="level3hierChild" presStyleCnt="0"/>
      <dgm:spPr/>
    </dgm:pt>
    <dgm:pt modelId="{23F3EF1E-54E0-4500-A7C5-A6EDE7470D4B}" type="pres">
      <dgm:prSet presAssocID="{74D5C5E5-7B0A-4437-934A-2F9211C8D3A3}" presName="conn2-1" presStyleLbl="parChTrans1D4" presStyleIdx="5" presStyleCnt="9"/>
      <dgm:spPr/>
    </dgm:pt>
    <dgm:pt modelId="{E255F6B4-3B4D-4235-855F-8869CC40E3F1}" type="pres">
      <dgm:prSet presAssocID="{74D5C5E5-7B0A-4437-934A-2F9211C8D3A3}" presName="connTx" presStyleLbl="parChTrans1D4" presStyleIdx="5" presStyleCnt="9"/>
      <dgm:spPr/>
    </dgm:pt>
    <dgm:pt modelId="{32B153BD-9992-4046-A6B2-90C57CBDD588}" type="pres">
      <dgm:prSet presAssocID="{A2AECD4C-8A1B-4C0B-AC2C-7A0C9422A07D}" presName="root2" presStyleCnt="0"/>
      <dgm:spPr/>
    </dgm:pt>
    <dgm:pt modelId="{86C85D6C-4940-423D-86AB-5AF1CC7F5C50}" type="pres">
      <dgm:prSet presAssocID="{A2AECD4C-8A1B-4C0B-AC2C-7A0C9422A07D}" presName="LevelTwoTextNode" presStyleLbl="node4" presStyleIdx="5" presStyleCnt="9">
        <dgm:presLayoutVars>
          <dgm:chPref val="3"/>
        </dgm:presLayoutVars>
      </dgm:prSet>
      <dgm:spPr/>
    </dgm:pt>
    <dgm:pt modelId="{DB506057-2360-483C-89FD-E975BB5B63B6}" type="pres">
      <dgm:prSet presAssocID="{A2AECD4C-8A1B-4C0B-AC2C-7A0C9422A07D}" presName="level3hierChild" presStyleCnt="0"/>
      <dgm:spPr/>
    </dgm:pt>
    <dgm:pt modelId="{078CE93F-62B4-467F-B290-64E1378965D1}" type="pres">
      <dgm:prSet presAssocID="{AAA130AD-AA88-467A-8C10-07BF9B65D001}" presName="conn2-1" presStyleLbl="parChTrans1D4" presStyleIdx="6" presStyleCnt="9"/>
      <dgm:spPr/>
    </dgm:pt>
    <dgm:pt modelId="{DC9D4769-E9E8-404A-AE9D-861DEB06D90B}" type="pres">
      <dgm:prSet presAssocID="{AAA130AD-AA88-467A-8C10-07BF9B65D001}" presName="connTx" presStyleLbl="parChTrans1D4" presStyleIdx="6" presStyleCnt="9"/>
      <dgm:spPr/>
    </dgm:pt>
    <dgm:pt modelId="{07C20F26-C1F8-4521-A8BD-1189C62C7F7E}" type="pres">
      <dgm:prSet presAssocID="{C4C52196-1417-4F5B-B249-CE8F532590F8}" presName="root2" presStyleCnt="0"/>
      <dgm:spPr/>
    </dgm:pt>
    <dgm:pt modelId="{5053FE21-2F3C-49DE-AA18-3FFBEFBCE09A}" type="pres">
      <dgm:prSet presAssocID="{C4C52196-1417-4F5B-B249-CE8F532590F8}" presName="LevelTwoTextNode" presStyleLbl="node4" presStyleIdx="6" presStyleCnt="9">
        <dgm:presLayoutVars>
          <dgm:chPref val="3"/>
        </dgm:presLayoutVars>
      </dgm:prSet>
      <dgm:spPr/>
    </dgm:pt>
    <dgm:pt modelId="{471D0E3A-707E-4F22-9AEF-3BD9C51D508E}" type="pres">
      <dgm:prSet presAssocID="{C4C52196-1417-4F5B-B249-CE8F532590F8}" presName="level3hierChild" presStyleCnt="0"/>
      <dgm:spPr/>
    </dgm:pt>
    <dgm:pt modelId="{C090059C-6784-41E5-B693-7E44C646346E}" type="pres">
      <dgm:prSet presAssocID="{18ABB241-D259-46A3-98B7-0E93A625DB4F}" presName="conn2-1" presStyleLbl="parChTrans1D2" presStyleIdx="1" presStyleCnt="2"/>
      <dgm:spPr/>
    </dgm:pt>
    <dgm:pt modelId="{3388756C-8242-4590-8141-265925FA157F}" type="pres">
      <dgm:prSet presAssocID="{18ABB241-D259-46A3-98B7-0E93A625DB4F}" presName="connTx" presStyleLbl="parChTrans1D2" presStyleIdx="1" presStyleCnt="2"/>
      <dgm:spPr/>
    </dgm:pt>
    <dgm:pt modelId="{F7C2A807-7970-469A-8110-B1DCF6F9E7F9}" type="pres">
      <dgm:prSet presAssocID="{50FF7BCF-DE5F-4F07-98B8-153A2A3E1282}" presName="root2" presStyleCnt="0"/>
      <dgm:spPr/>
    </dgm:pt>
    <dgm:pt modelId="{207D1AD0-D1AC-4245-899F-87A346DDD563}" type="pres">
      <dgm:prSet presAssocID="{50FF7BCF-DE5F-4F07-98B8-153A2A3E1282}" presName="LevelTwoTextNode" presStyleLbl="node2" presStyleIdx="1" presStyleCnt="2">
        <dgm:presLayoutVars>
          <dgm:chPref val="3"/>
        </dgm:presLayoutVars>
      </dgm:prSet>
      <dgm:spPr/>
    </dgm:pt>
    <dgm:pt modelId="{69494721-0197-4527-9697-F1ED689AD094}" type="pres">
      <dgm:prSet presAssocID="{50FF7BCF-DE5F-4F07-98B8-153A2A3E1282}" presName="level3hierChild" presStyleCnt="0"/>
      <dgm:spPr/>
    </dgm:pt>
    <dgm:pt modelId="{54BB81FC-1B79-4509-A23C-CB04EAA274A5}" type="pres">
      <dgm:prSet presAssocID="{6FC2F577-7C15-44FA-8606-CC719438D8A2}" presName="conn2-1" presStyleLbl="parChTrans1D3" presStyleIdx="2" presStyleCnt="4"/>
      <dgm:spPr/>
    </dgm:pt>
    <dgm:pt modelId="{16DCAFFF-1931-4231-9FD9-B0338855AC37}" type="pres">
      <dgm:prSet presAssocID="{6FC2F577-7C15-44FA-8606-CC719438D8A2}" presName="connTx" presStyleLbl="parChTrans1D3" presStyleIdx="2" presStyleCnt="4"/>
      <dgm:spPr/>
    </dgm:pt>
    <dgm:pt modelId="{7888FDB3-F5AB-4704-991A-9574BAA8D7D6}" type="pres">
      <dgm:prSet presAssocID="{3314DAC8-9540-41C1-8A1F-B30B420B1A4E}" presName="root2" presStyleCnt="0"/>
      <dgm:spPr/>
    </dgm:pt>
    <dgm:pt modelId="{B757C3D1-FD79-4428-9A33-AB2D8B9087EB}" type="pres">
      <dgm:prSet presAssocID="{3314DAC8-9540-41C1-8A1F-B30B420B1A4E}" presName="LevelTwoTextNode" presStyleLbl="node3" presStyleIdx="2" presStyleCnt="4">
        <dgm:presLayoutVars>
          <dgm:chPref val="3"/>
        </dgm:presLayoutVars>
      </dgm:prSet>
      <dgm:spPr/>
    </dgm:pt>
    <dgm:pt modelId="{1CEE7951-0DC1-4DA4-9B72-5905F5E11131}" type="pres">
      <dgm:prSet presAssocID="{3314DAC8-9540-41C1-8A1F-B30B420B1A4E}" presName="level3hierChild" presStyleCnt="0"/>
      <dgm:spPr/>
    </dgm:pt>
    <dgm:pt modelId="{3A51BBDC-CFAF-414D-A571-15BA57658E9E}" type="pres">
      <dgm:prSet presAssocID="{B9D1BE49-1F1D-4A97-A6FE-BFA1544C9E0D}" presName="conn2-1" presStyleLbl="parChTrans1D4" presStyleIdx="7" presStyleCnt="9"/>
      <dgm:spPr/>
    </dgm:pt>
    <dgm:pt modelId="{E52CAA0E-04AB-44A2-9354-2F47031E4A63}" type="pres">
      <dgm:prSet presAssocID="{B9D1BE49-1F1D-4A97-A6FE-BFA1544C9E0D}" presName="connTx" presStyleLbl="parChTrans1D4" presStyleIdx="7" presStyleCnt="9"/>
      <dgm:spPr/>
    </dgm:pt>
    <dgm:pt modelId="{AFF5C093-B52D-49DC-92BE-B4674734D127}" type="pres">
      <dgm:prSet presAssocID="{99F72A53-CFC7-45EF-9576-78D7F8C9994C}" presName="root2" presStyleCnt="0"/>
      <dgm:spPr/>
    </dgm:pt>
    <dgm:pt modelId="{F3CAE161-78FF-40EC-AB11-311F39EE6DD3}" type="pres">
      <dgm:prSet presAssocID="{99F72A53-CFC7-45EF-9576-78D7F8C9994C}" presName="LevelTwoTextNode" presStyleLbl="node4" presStyleIdx="7" presStyleCnt="9" custScaleY="19480">
        <dgm:presLayoutVars>
          <dgm:chPref val="3"/>
        </dgm:presLayoutVars>
      </dgm:prSet>
      <dgm:spPr/>
    </dgm:pt>
    <dgm:pt modelId="{E6457779-A1EF-4D2E-96C1-FF41C675F87A}" type="pres">
      <dgm:prSet presAssocID="{99F72A53-CFC7-45EF-9576-78D7F8C9994C}" presName="level3hierChild" presStyleCnt="0"/>
      <dgm:spPr/>
    </dgm:pt>
    <dgm:pt modelId="{AFD13A23-4B16-474D-8A75-8D94575BFF0B}" type="pres">
      <dgm:prSet presAssocID="{2E34459B-46D2-46FD-9B63-BBDFB7A95DE6}" presName="conn2-1" presStyleLbl="parChTrans1D4" presStyleIdx="8" presStyleCnt="9"/>
      <dgm:spPr/>
    </dgm:pt>
    <dgm:pt modelId="{84595CCC-D54D-4CE6-80F3-16423DDC6DBB}" type="pres">
      <dgm:prSet presAssocID="{2E34459B-46D2-46FD-9B63-BBDFB7A95DE6}" presName="connTx" presStyleLbl="parChTrans1D4" presStyleIdx="8" presStyleCnt="9"/>
      <dgm:spPr/>
    </dgm:pt>
    <dgm:pt modelId="{93D59C77-80EA-4F75-8065-5A68443F53DE}" type="pres">
      <dgm:prSet presAssocID="{D9058434-1AD4-459C-9368-9D6BC0D1D425}" presName="root2" presStyleCnt="0"/>
      <dgm:spPr/>
    </dgm:pt>
    <dgm:pt modelId="{4FDAAC0C-532A-4967-9102-C4CB24252081}" type="pres">
      <dgm:prSet presAssocID="{D9058434-1AD4-459C-9368-9D6BC0D1D425}" presName="LevelTwoTextNode" presStyleLbl="node4" presStyleIdx="8" presStyleCnt="9">
        <dgm:presLayoutVars>
          <dgm:chPref val="3"/>
        </dgm:presLayoutVars>
      </dgm:prSet>
      <dgm:spPr/>
    </dgm:pt>
    <dgm:pt modelId="{0A31FCE2-DE89-4192-AB66-592D28FB4E41}" type="pres">
      <dgm:prSet presAssocID="{D9058434-1AD4-459C-9368-9D6BC0D1D425}" presName="level3hierChild" presStyleCnt="0"/>
      <dgm:spPr/>
    </dgm:pt>
    <dgm:pt modelId="{A534A7C1-6142-4327-A6A3-EABC8BDC3B1A}" type="pres">
      <dgm:prSet presAssocID="{C08A74CD-B565-4F6E-8AC8-85EE074F809C}" presName="conn2-1" presStyleLbl="parChTrans1D3" presStyleIdx="3" presStyleCnt="4"/>
      <dgm:spPr/>
    </dgm:pt>
    <dgm:pt modelId="{908F36A0-D4B9-4337-B5FD-28BAD8C766E2}" type="pres">
      <dgm:prSet presAssocID="{C08A74CD-B565-4F6E-8AC8-85EE074F809C}" presName="connTx" presStyleLbl="parChTrans1D3" presStyleIdx="3" presStyleCnt="4"/>
      <dgm:spPr/>
    </dgm:pt>
    <dgm:pt modelId="{72B5A450-531F-4D69-8F77-1D57A9F6BCBD}" type="pres">
      <dgm:prSet presAssocID="{EA71C02A-D6CB-4096-9BE7-66868C000A82}" presName="root2" presStyleCnt="0"/>
      <dgm:spPr/>
    </dgm:pt>
    <dgm:pt modelId="{18DA9E7B-2183-4A4C-AD91-55EC18AC2383}" type="pres">
      <dgm:prSet presAssocID="{EA71C02A-D6CB-4096-9BE7-66868C000A82}" presName="LevelTwoTextNode" presStyleLbl="node3" presStyleIdx="3" presStyleCnt="4">
        <dgm:presLayoutVars>
          <dgm:chPref val="3"/>
        </dgm:presLayoutVars>
      </dgm:prSet>
      <dgm:spPr/>
    </dgm:pt>
    <dgm:pt modelId="{2B7032FC-94F3-4DBE-BC59-B4E75F0FAC88}" type="pres">
      <dgm:prSet presAssocID="{EA71C02A-D6CB-4096-9BE7-66868C000A82}" presName="level3hierChild" presStyleCnt="0"/>
      <dgm:spPr/>
    </dgm:pt>
  </dgm:ptLst>
  <dgm:cxnLst>
    <dgm:cxn modelId="{4D9FF10A-9DC9-4B4F-8A2E-039116E6F1FC}" type="presOf" srcId="{6FC2F577-7C15-44FA-8606-CC719438D8A2}" destId="{16DCAFFF-1931-4231-9FD9-B0338855AC37}" srcOrd="1" destOrd="0" presId="urn:microsoft.com/office/officeart/2005/8/layout/hierarchy2"/>
    <dgm:cxn modelId="{3994FC0C-098E-45C7-8580-5A1C12247275}" srcId="{B08644E3-530D-4841-BD22-737756FA2BAF}" destId="{5ED8ECAA-BC02-4CAD-BE25-9736006402E9}" srcOrd="1" destOrd="0" parTransId="{A84351B0-AEAF-44D2-9A4A-3039AF395B11}" sibTransId="{C3CCE5AA-E2C8-42D7-8E26-355BFFA3B815}"/>
    <dgm:cxn modelId="{83E9C316-CEDA-48CE-A870-7131B24D2C72}" type="presOf" srcId="{D599CA18-A163-4AA5-BB42-7056AEE9134F}" destId="{B12698C4-8C53-4999-9D2E-C9AA65F001C0}" srcOrd="1" destOrd="0" presId="urn:microsoft.com/office/officeart/2005/8/layout/hierarchy2"/>
    <dgm:cxn modelId="{1F47971A-E97A-428F-ABFF-20740684BF36}" type="presOf" srcId="{76BFA8E0-C69C-4151-BB4E-0319FD1940A4}" destId="{EC51538F-49F7-44A3-8B2F-37989D21A3CD}" srcOrd="1" destOrd="0" presId="urn:microsoft.com/office/officeart/2005/8/layout/hierarchy2"/>
    <dgm:cxn modelId="{658A971B-80B2-447C-9AD5-EBD087DCAF20}" type="presOf" srcId="{76BFA8E0-C69C-4151-BB4E-0319FD1940A4}" destId="{BD6C3532-0744-423F-9E85-DF2F1441495B}" srcOrd="0" destOrd="0" presId="urn:microsoft.com/office/officeart/2005/8/layout/hierarchy2"/>
    <dgm:cxn modelId="{8D94AB26-3849-40D6-85CA-FDAB6F1EC4E8}" srcId="{F0E2C925-D0BF-45CD-83DA-0AAF703FC31C}" destId="{8A3F19EE-DC99-40D3-AEDB-9B19E8CE3781}" srcOrd="0" destOrd="0" parTransId="{327631E1-1087-41E0-9C5C-63283AA1E13D}" sibTransId="{56FAF673-1C70-40BD-93B1-C9851A7535D9}"/>
    <dgm:cxn modelId="{134AE428-8B3B-4B1E-A58E-006E3FD393A6}" type="presOf" srcId="{1D629542-4769-409A-9899-74C9A7BE8FEE}" destId="{E1FDC575-DFF8-4693-937C-BBD7FD480EEB}" srcOrd="0" destOrd="0" presId="urn:microsoft.com/office/officeart/2005/8/layout/hierarchy2"/>
    <dgm:cxn modelId="{D8A6792F-3EA4-46CB-A4FE-69CDC1201C5C}" srcId="{B0CB6DD4-0F71-470E-87BA-C0AFC556D707}" destId="{A2AECD4C-8A1B-4C0B-AC2C-7A0C9422A07D}" srcOrd="1" destOrd="0" parTransId="{74D5C5E5-7B0A-4437-934A-2F9211C8D3A3}" sibTransId="{4EA9AF31-6FDE-48BE-A965-3D335B98150D}"/>
    <dgm:cxn modelId="{5DF85231-1834-4F31-B5D7-3A5DF904B7BE}" type="presOf" srcId="{D9058434-1AD4-459C-9368-9D6BC0D1D425}" destId="{4FDAAC0C-532A-4967-9102-C4CB24252081}" srcOrd="0" destOrd="0" presId="urn:microsoft.com/office/officeart/2005/8/layout/hierarchy2"/>
    <dgm:cxn modelId="{C501FC31-D894-40BE-A20E-AD4CE0191192}" type="presOf" srcId="{C08A74CD-B565-4F6E-8AC8-85EE074F809C}" destId="{908F36A0-D4B9-4337-B5FD-28BAD8C766E2}" srcOrd="1" destOrd="0" presId="urn:microsoft.com/office/officeart/2005/8/layout/hierarchy2"/>
    <dgm:cxn modelId="{8BBDDF5C-16EE-41EF-AC10-5FC383644B34}" type="presOf" srcId="{AAA130AD-AA88-467A-8C10-07BF9B65D001}" destId="{078CE93F-62B4-467F-B290-64E1378965D1}" srcOrd="0" destOrd="0" presId="urn:microsoft.com/office/officeart/2005/8/layout/hierarchy2"/>
    <dgm:cxn modelId="{096F1960-B90A-4CC4-83F8-869776E6D06F}" srcId="{8A3F19EE-DC99-40D3-AEDB-9B19E8CE3781}" destId="{B08644E3-530D-4841-BD22-737756FA2BAF}" srcOrd="0" destOrd="0" parTransId="{67EB2073-5217-4D47-BF4C-76D48C7DB899}" sibTransId="{C5EE2A6E-ED65-41F2-A7F3-AD457A9A43FE}"/>
    <dgm:cxn modelId="{A9D95343-F6FC-4E43-B1D0-B27C132EA1AE}" type="presOf" srcId="{5CC416C4-5AEA-4DEA-8F19-45F7689963D0}" destId="{F4B0C9C3-D2B2-470D-A93C-CF517927ECC2}" srcOrd="1" destOrd="0" presId="urn:microsoft.com/office/officeart/2005/8/layout/hierarchy2"/>
    <dgm:cxn modelId="{D4898164-315C-407B-874E-8EFF8AA7DA5A}" type="presOf" srcId="{4BB8A6D3-6C46-4E5B-9F10-B356C47C39B7}" destId="{E86E4352-4E38-46F1-85CC-58852173F711}" srcOrd="0" destOrd="0" presId="urn:microsoft.com/office/officeart/2005/8/layout/hierarchy2"/>
    <dgm:cxn modelId="{751BF569-EEC8-4C76-A2A5-7390DBD3A9FC}" srcId="{8A3F19EE-DC99-40D3-AEDB-9B19E8CE3781}" destId="{B0CB6DD4-0F71-470E-87BA-C0AFC556D707}" srcOrd="1" destOrd="0" parTransId="{76BFA8E0-C69C-4151-BB4E-0319FD1940A4}" sibTransId="{7E3478EC-F09B-457C-AFE2-50666DE7A77E}"/>
    <dgm:cxn modelId="{4420526C-F1A1-45E9-9392-B66B044164FC}" type="presOf" srcId="{C08A74CD-B565-4F6E-8AC8-85EE074F809C}" destId="{A534A7C1-6142-4327-A6A3-EABC8BDC3B1A}" srcOrd="0" destOrd="0" presId="urn:microsoft.com/office/officeart/2005/8/layout/hierarchy2"/>
    <dgm:cxn modelId="{54C0944D-C8D1-4628-8D09-10E7CAD5CFD3}" type="presOf" srcId="{2E34459B-46D2-46FD-9B63-BBDFB7A95DE6}" destId="{84595CCC-D54D-4CE6-80F3-16423DDC6DBB}" srcOrd="1" destOrd="0" presId="urn:microsoft.com/office/officeart/2005/8/layout/hierarchy2"/>
    <dgm:cxn modelId="{556C6472-9512-4EF1-9FE1-D043454079D5}" srcId="{5ED8ECAA-BC02-4CAD-BE25-9736006402E9}" destId="{2D7BDFC7-3739-4D2D-AED8-75079E17CCD5}" srcOrd="0" destOrd="0" parTransId="{E59F2AAE-5EB6-483A-9A64-A75DB488AABB}" sibTransId="{7323E727-2C7D-4D80-9301-0D25C63A4B83}"/>
    <dgm:cxn modelId="{3A3D0073-ACDC-4294-AD14-DFF54C52C231}" type="presOf" srcId="{6FC2F577-7C15-44FA-8606-CC719438D8A2}" destId="{54BB81FC-1B79-4509-A23C-CB04EAA274A5}" srcOrd="0" destOrd="0" presId="urn:microsoft.com/office/officeart/2005/8/layout/hierarchy2"/>
    <dgm:cxn modelId="{45B61B57-662A-4BC3-9B25-1A5ADEF6ED5D}" type="presOf" srcId="{B0CB6DD4-0F71-470E-87BA-C0AFC556D707}" destId="{5C07D687-0BB0-41DA-ACBE-BE0E9A7B7930}" srcOrd="0" destOrd="0" presId="urn:microsoft.com/office/officeart/2005/8/layout/hierarchy2"/>
    <dgm:cxn modelId="{7CAB2878-0CA1-4294-8E8C-4F403DE0DA50}" srcId="{B0CB6DD4-0F71-470E-87BA-C0AFC556D707}" destId="{4BB8A6D3-6C46-4E5B-9F10-B356C47C39B7}" srcOrd="0" destOrd="0" parTransId="{92DC88FF-2231-4F4F-A281-71FF217006AB}" sibTransId="{22F3DCFC-92C8-4CB5-8CBC-D123B12650B8}"/>
    <dgm:cxn modelId="{29DB737B-CA43-44B0-AC78-E880D1675D74}" type="presOf" srcId="{B9D1BE49-1F1D-4A97-A6FE-BFA1544C9E0D}" destId="{E52CAA0E-04AB-44A2-9354-2F47031E4A63}" srcOrd="1" destOrd="0" presId="urn:microsoft.com/office/officeart/2005/8/layout/hierarchy2"/>
    <dgm:cxn modelId="{A3D6B57B-0911-40B3-9BF0-CFD0868B87D0}" type="presOf" srcId="{E59F2AAE-5EB6-483A-9A64-A75DB488AABB}" destId="{FAD4B9AB-5E52-47DA-8CA7-5C85D6D40AF5}" srcOrd="0" destOrd="0" presId="urn:microsoft.com/office/officeart/2005/8/layout/hierarchy2"/>
    <dgm:cxn modelId="{91996C7C-F79E-4A57-8589-A353AC177C86}" type="presOf" srcId="{67EB2073-5217-4D47-BF4C-76D48C7DB899}" destId="{9EF5EFF4-D56D-4F65-94FD-5FD8452D5EDB}" srcOrd="1" destOrd="0" presId="urn:microsoft.com/office/officeart/2005/8/layout/hierarchy2"/>
    <dgm:cxn modelId="{FB5AE57C-1AAF-4685-9F03-78A45AB004AC}" type="presOf" srcId="{99F72A53-CFC7-45EF-9576-78D7F8C9994C}" destId="{F3CAE161-78FF-40EC-AB11-311F39EE6DD3}" srcOrd="0" destOrd="0" presId="urn:microsoft.com/office/officeart/2005/8/layout/hierarchy2"/>
    <dgm:cxn modelId="{5450ED80-C83B-4844-9AEC-19A4C6A9589C}" type="presOf" srcId="{50FF7BCF-DE5F-4F07-98B8-153A2A3E1282}" destId="{207D1AD0-D1AC-4245-899F-87A346DDD563}" srcOrd="0" destOrd="0" presId="urn:microsoft.com/office/officeart/2005/8/layout/hierarchy2"/>
    <dgm:cxn modelId="{DC460D84-65CE-44F2-BAB2-7B64CB7F2A72}" type="presOf" srcId="{A84351B0-AEAF-44D2-9A4A-3039AF395B11}" destId="{3F8DF4EF-D56E-40EE-848E-8DF3D9D5DC18}" srcOrd="1" destOrd="0" presId="urn:microsoft.com/office/officeart/2005/8/layout/hierarchy2"/>
    <dgm:cxn modelId="{D858D485-15A3-437B-93C2-9900415859B4}" type="presOf" srcId="{92DC88FF-2231-4F4F-A281-71FF217006AB}" destId="{0A98985A-EE6D-4CB5-8B9F-F3915C7E06AE}" srcOrd="1" destOrd="0" presId="urn:microsoft.com/office/officeart/2005/8/layout/hierarchy2"/>
    <dgm:cxn modelId="{BBFFE08D-02B7-4053-A9B6-5991A3B13CFC}" type="presOf" srcId="{C4C52196-1417-4F5B-B249-CE8F532590F8}" destId="{5053FE21-2F3C-49DE-AA18-3FFBEFBCE09A}" srcOrd="0" destOrd="0" presId="urn:microsoft.com/office/officeart/2005/8/layout/hierarchy2"/>
    <dgm:cxn modelId="{9D25A398-C69E-4714-8D9B-90238F6C7E42}" srcId="{F0E2C925-D0BF-45CD-83DA-0AAF703FC31C}" destId="{50FF7BCF-DE5F-4F07-98B8-153A2A3E1282}" srcOrd="1" destOrd="0" parTransId="{18ABB241-D259-46A3-98B7-0E93A625DB4F}" sibTransId="{7459D94B-5C2D-4FDF-9137-0EF295D6203F}"/>
    <dgm:cxn modelId="{41FA5E9C-BAB6-4485-B1FA-DD004677575E}" type="presOf" srcId="{EA71C02A-D6CB-4096-9BE7-66868C000A82}" destId="{18DA9E7B-2183-4A4C-AD91-55EC18AC2383}" srcOrd="0" destOrd="0" presId="urn:microsoft.com/office/officeart/2005/8/layout/hierarchy2"/>
    <dgm:cxn modelId="{216946A0-40DF-4429-BCED-1958C2463CCE}" type="presOf" srcId="{D599CA18-A163-4AA5-BB42-7056AEE9134F}" destId="{B382AFBD-4770-4033-ABBF-18F250E46221}" srcOrd="0" destOrd="0" presId="urn:microsoft.com/office/officeart/2005/8/layout/hierarchy2"/>
    <dgm:cxn modelId="{1E78BEA1-9B90-4BBB-9AF6-A3BDDF2CCAF7}" srcId="{1D629542-4769-409A-9899-74C9A7BE8FEE}" destId="{CC6E9757-9328-46DC-BF28-357EC8210176}" srcOrd="0" destOrd="0" parTransId="{5CC416C4-5AEA-4DEA-8F19-45F7689963D0}" sibTransId="{C8B8A942-5526-4727-9324-D34934851CDC}"/>
    <dgm:cxn modelId="{D04825A7-85A9-41F8-8D13-CB59632F046D}" type="presOf" srcId="{CC6E9757-9328-46DC-BF28-357EC8210176}" destId="{281EB382-F84C-4EF9-821F-2939D17AD648}" srcOrd="0" destOrd="0" presId="urn:microsoft.com/office/officeart/2005/8/layout/hierarchy2"/>
    <dgm:cxn modelId="{88782AA7-39DB-4E80-BA36-EB08563264D2}" type="presOf" srcId="{B08644E3-530D-4841-BD22-737756FA2BAF}" destId="{9BFACAA7-39B1-4987-913C-E2D9E79CD81A}" srcOrd="0" destOrd="0" presId="urn:microsoft.com/office/officeart/2005/8/layout/hierarchy2"/>
    <dgm:cxn modelId="{3285C3A8-6C62-47E6-855B-00614F777A57}" type="presOf" srcId="{A2AECD4C-8A1B-4C0B-AC2C-7A0C9422A07D}" destId="{86C85D6C-4940-423D-86AB-5AF1CC7F5C50}" srcOrd="0" destOrd="0" presId="urn:microsoft.com/office/officeart/2005/8/layout/hierarchy2"/>
    <dgm:cxn modelId="{130074A9-29F2-403C-8947-34E3FCA62471}" srcId="{B0CB6DD4-0F71-470E-87BA-C0AFC556D707}" destId="{C4C52196-1417-4F5B-B249-CE8F532590F8}" srcOrd="2" destOrd="0" parTransId="{AAA130AD-AA88-467A-8C10-07BF9B65D001}" sibTransId="{44CB138B-FCAD-4C6B-B3AB-6ECA0ABA5BB5}"/>
    <dgm:cxn modelId="{28D19BA9-7AD3-41D1-8BE7-028DE76C370E}" type="presOf" srcId="{67EB2073-5217-4D47-BF4C-76D48C7DB899}" destId="{1A8DCFC5-C051-4FCD-97EB-94F5E2E3D58B}" srcOrd="0" destOrd="0" presId="urn:microsoft.com/office/officeart/2005/8/layout/hierarchy2"/>
    <dgm:cxn modelId="{A6F8A1B5-784C-475E-8BFA-4F072C881B23}" type="presOf" srcId="{5CC416C4-5AEA-4DEA-8F19-45F7689963D0}" destId="{AD2C5488-6CAC-474E-9480-BD11ED8C3250}" srcOrd="0" destOrd="0" presId="urn:microsoft.com/office/officeart/2005/8/layout/hierarchy2"/>
    <dgm:cxn modelId="{B413E0B5-84BC-4A09-AD1B-CE7C6BA56143}" type="presOf" srcId="{F0E2C925-D0BF-45CD-83DA-0AAF703FC31C}" destId="{ED6C3D95-21F8-4305-8E54-B46063BF69A3}" srcOrd="0" destOrd="0" presId="urn:microsoft.com/office/officeart/2005/8/layout/hierarchy2"/>
    <dgm:cxn modelId="{9A64F9B6-7FF9-45AE-89E5-70F17F043579}" type="presOf" srcId="{327631E1-1087-41E0-9C5C-63283AA1E13D}" destId="{1685846A-A835-440B-8E57-10D5F503F6EA}" srcOrd="1" destOrd="0" presId="urn:microsoft.com/office/officeart/2005/8/layout/hierarchy2"/>
    <dgm:cxn modelId="{CB04FEB7-02F9-48C3-AB3B-CCE56B24D819}" type="presOf" srcId="{74D5C5E5-7B0A-4437-934A-2F9211C8D3A3}" destId="{E255F6B4-3B4D-4235-855F-8869CC40E3F1}" srcOrd="1" destOrd="0" presId="urn:microsoft.com/office/officeart/2005/8/layout/hierarchy2"/>
    <dgm:cxn modelId="{F0DB11B8-00FF-4C13-9159-36019232136A}" type="presOf" srcId="{74D5C5E5-7B0A-4437-934A-2F9211C8D3A3}" destId="{23F3EF1E-54E0-4500-A7C5-A6EDE7470D4B}" srcOrd="0" destOrd="0" presId="urn:microsoft.com/office/officeart/2005/8/layout/hierarchy2"/>
    <dgm:cxn modelId="{4BE625B8-53DF-4378-8344-E0EE69757B08}" type="presOf" srcId="{92DC88FF-2231-4F4F-A281-71FF217006AB}" destId="{9E744EC7-EB19-41A4-86EB-6C66EB04D57C}" srcOrd="0" destOrd="0" presId="urn:microsoft.com/office/officeart/2005/8/layout/hierarchy2"/>
    <dgm:cxn modelId="{1545A4BA-2B96-49D2-8186-790090BFA2F0}" type="presOf" srcId="{AAA130AD-AA88-467A-8C10-07BF9B65D001}" destId="{DC9D4769-E9E8-404A-AE9D-861DEB06D90B}" srcOrd="1" destOrd="0" presId="urn:microsoft.com/office/officeart/2005/8/layout/hierarchy2"/>
    <dgm:cxn modelId="{EBB1A6BB-FE06-4829-AEBE-1239A57D69B7}" type="presOf" srcId="{18ABB241-D259-46A3-98B7-0E93A625DB4F}" destId="{C090059C-6784-41E5-B693-7E44C646346E}" srcOrd="0" destOrd="0" presId="urn:microsoft.com/office/officeart/2005/8/layout/hierarchy2"/>
    <dgm:cxn modelId="{25CAE2BE-E6C3-4FFA-BC4F-8F9AED4CE0AF}" srcId="{B08644E3-530D-4841-BD22-737756FA2BAF}" destId="{1D629542-4769-409A-9899-74C9A7BE8FEE}" srcOrd="0" destOrd="0" parTransId="{D599CA18-A163-4AA5-BB42-7056AEE9134F}" sibTransId="{7B49BDD8-C89B-429F-8951-12568EEB53DE}"/>
    <dgm:cxn modelId="{F2DB6DC6-BB3C-4072-9255-025DB8EBD11B}" srcId="{99F72A53-CFC7-45EF-9576-78D7F8C9994C}" destId="{D9058434-1AD4-459C-9368-9D6BC0D1D425}" srcOrd="0" destOrd="0" parTransId="{2E34459B-46D2-46FD-9B63-BBDFB7A95DE6}" sibTransId="{0761C7D3-6D8F-41EB-8D9C-601A9D7DEA92}"/>
    <dgm:cxn modelId="{A1FC8CCB-97F7-4994-9266-0C96F4DC465E}" type="presOf" srcId="{B9D1BE49-1F1D-4A97-A6FE-BFA1544C9E0D}" destId="{3A51BBDC-CFAF-414D-A571-15BA57658E9E}" srcOrd="0" destOrd="0" presId="urn:microsoft.com/office/officeart/2005/8/layout/hierarchy2"/>
    <dgm:cxn modelId="{60A6F9CB-46A6-41BA-A4C0-75DE12211CCB}" type="presOf" srcId="{89489420-A1BF-42D1-B235-763B77093591}" destId="{02AD169F-8818-4355-9962-7A247E39E5CB}" srcOrd="0" destOrd="0" presId="urn:microsoft.com/office/officeart/2005/8/layout/hierarchy2"/>
    <dgm:cxn modelId="{66CB1FCC-28A1-48E4-8263-4677FF1222C1}" type="presOf" srcId="{3314DAC8-9540-41C1-8A1F-B30B420B1A4E}" destId="{B757C3D1-FD79-4428-9A33-AB2D8B9087EB}" srcOrd="0" destOrd="0" presId="urn:microsoft.com/office/officeart/2005/8/layout/hierarchy2"/>
    <dgm:cxn modelId="{4932B7D0-6344-4569-BA89-1FEF43D9A109}" type="presOf" srcId="{E59F2AAE-5EB6-483A-9A64-A75DB488AABB}" destId="{BDA6B90D-CE51-4ABC-BC21-DDD0AACAA962}" srcOrd="1" destOrd="0" presId="urn:microsoft.com/office/officeart/2005/8/layout/hierarchy2"/>
    <dgm:cxn modelId="{F9A171D2-066C-47F8-BE7B-C67A8A609981}" type="presOf" srcId="{A84351B0-AEAF-44D2-9A4A-3039AF395B11}" destId="{E71D7403-552C-4AEA-A9B9-1974B35D86EF}" srcOrd="0" destOrd="0" presId="urn:microsoft.com/office/officeart/2005/8/layout/hierarchy2"/>
    <dgm:cxn modelId="{1B2FE2D2-59C4-4548-8421-C9F2DB9479F3}" type="presOf" srcId="{327631E1-1087-41E0-9C5C-63283AA1E13D}" destId="{D35A094B-5FCB-48E5-9C3B-FE5A09246AFB}" srcOrd="0" destOrd="0" presId="urn:microsoft.com/office/officeart/2005/8/layout/hierarchy2"/>
    <dgm:cxn modelId="{463C2ED4-136D-455E-A5E0-B096A8B33734}" srcId="{89489420-A1BF-42D1-B235-763B77093591}" destId="{F0E2C925-D0BF-45CD-83DA-0AAF703FC31C}" srcOrd="0" destOrd="0" parTransId="{7ABE967F-7D17-4CF6-8C90-6F156B3E244A}" sibTransId="{3F3B425F-1970-4AEB-9142-6D2826154E18}"/>
    <dgm:cxn modelId="{96DFBBD5-47E5-49E4-B963-C6FA4DDEE8BA}" srcId="{3314DAC8-9540-41C1-8A1F-B30B420B1A4E}" destId="{99F72A53-CFC7-45EF-9576-78D7F8C9994C}" srcOrd="0" destOrd="0" parTransId="{B9D1BE49-1F1D-4A97-A6FE-BFA1544C9E0D}" sibTransId="{9B41E8DC-07B1-47EE-82C4-C48545B17D5A}"/>
    <dgm:cxn modelId="{711295DA-2A8F-4C5C-9EDB-58556E8AD738}" srcId="{50FF7BCF-DE5F-4F07-98B8-153A2A3E1282}" destId="{3314DAC8-9540-41C1-8A1F-B30B420B1A4E}" srcOrd="0" destOrd="0" parTransId="{6FC2F577-7C15-44FA-8606-CC719438D8A2}" sibTransId="{94B58CF8-A07C-4715-A301-690A5995B14A}"/>
    <dgm:cxn modelId="{922BC8DA-0503-4659-BD84-00F9859471D6}" type="presOf" srcId="{2E34459B-46D2-46FD-9B63-BBDFB7A95DE6}" destId="{AFD13A23-4B16-474D-8A75-8D94575BFF0B}" srcOrd="0" destOrd="0" presId="urn:microsoft.com/office/officeart/2005/8/layout/hierarchy2"/>
    <dgm:cxn modelId="{C76DE6DB-A79A-4854-8A3F-C1AABE5B0B48}" type="presOf" srcId="{5ED8ECAA-BC02-4CAD-BE25-9736006402E9}" destId="{ED6E47EB-01F8-414E-9637-2AA2C55675B6}" srcOrd="0" destOrd="0" presId="urn:microsoft.com/office/officeart/2005/8/layout/hierarchy2"/>
    <dgm:cxn modelId="{962413E0-D39E-44F2-AE54-4A3C66492DB6}" type="presOf" srcId="{8A3F19EE-DC99-40D3-AEDB-9B19E8CE3781}" destId="{A8FD4635-E3EE-4501-877C-6E85A150D217}" srcOrd="0" destOrd="0" presId="urn:microsoft.com/office/officeart/2005/8/layout/hierarchy2"/>
    <dgm:cxn modelId="{94FF1CEF-7CB1-4C1C-BF8B-15336C23F6EE}" type="presOf" srcId="{18ABB241-D259-46A3-98B7-0E93A625DB4F}" destId="{3388756C-8242-4590-8141-265925FA157F}" srcOrd="1" destOrd="0" presId="urn:microsoft.com/office/officeart/2005/8/layout/hierarchy2"/>
    <dgm:cxn modelId="{380C21F1-11EA-48AC-A683-87A5259643E0}" srcId="{50FF7BCF-DE5F-4F07-98B8-153A2A3E1282}" destId="{EA71C02A-D6CB-4096-9BE7-66868C000A82}" srcOrd="1" destOrd="0" parTransId="{C08A74CD-B565-4F6E-8AC8-85EE074F809C}" sibTransId="{5B5F40C2-1D54-4A8F-B3DD-AADA1EB48DBA}"/>
    <dgm:cxn modelId="{2CB759FA-6ED4-4895-9E1B-35C49FBC8C43}" type="presOf" srcId="{2D7BDFC7-3739-4D2D-AED8-75079E17CCD5}" destId="{96A4679E-0F2D-4891-BD8C-660924253F6B}" srcOrd="0" destOrd="0" presId="urn:microsoft.com/office/officeart/2005/8/layout/hierarchy2"/>
    <dgm:cxn modelId="{5CDFE161-AD06-4D66-B3BF-5F18B6CAA852}" type="presParOf" srcId="{02AD169F-8818-4355-9962-7A247E39E5CB}" destId="{C22C6A16-2911-4644-A0DD-3124D9D2A51E}" srcOrd="0" destOrd="0" presId="urn:microsoft.com/office/officeart/2005/8/layout/hierarchy2"/>
    <dgm:cxn modelId="{5F8BAEC4-22DD-4607-BDAA-7033B32CBCC2}" type="presParOf" srcId="{C22C6A16-2911-4644-A0DD-3124D9D2A51E}" destId="{ED6C3D95-21F8-4305-8E54-B46063BF69A3}" srcOrd="0" destOrd="0" presId="urn:microsoft.com/office/officeart/2005/8/layout/hierarchy2"/>
    <dgm:cxn modelId="{D5E4F422-0091-45BD-8311-A5474D7D00C9}" type="presParOf" srcId="{C22C6A16-2911-4644-A0DD-3124D9D2A51E}" destId="{88B8F906-3E56-4112-894A-F6077C18BC53}" srcOrd="1" destOrd="0" presId="urn:microsoft.com/office/officeart/2005/8/layout/hierarchy2"/>
    <dgm:cxn modelId="{B7C6AE8A-83DE-4A11-8C81-B3BDDA9E6588}" type="presParOf" srcId="{88B8F906-3E56-4112-894A-F6077C18BC53}" destId="{D35A094B-5FCB-48E5-9C3B-FE5A09246AFB}" srcOrd="0" destOrd="0" presId="urn:microsoft.com/office/officeart/2005/8/layout/hierarchy2"/>
    <dgm:cxn modelId="{0A3C1E6D-9952-4AAE-AED5-B2B831FEA876}" type="presParOf" srcId="{D35A094B-5FCB-48E5-9C3B-FE5A09246AFB}" destId="{1685846A-A835-440B-8E57-10D5F503F6EA}" srcOrd="0" destOrd="0" presId="urn:microsoft.com/office/officeart/2005/8/layout/hierarchy2"/>
    <dgm:cxn modelId="{B9D2B506-64E4-4C0A-A45C-68CD9B97AD74}" type="presParOf" srcId="{88B8F906-3E56-4112-894A-F6077C18BC53}" destId="{8A424B36-3356-4AF2-87AF-4DE40856330A}" srcOrd="1" destOrd="0" presId="urn:microsoft.com/office/officeart/2005/8/layout/hierarchy2"/>
    <dgm:cxn modelId="{85EA9076-01BE-4356-985E-EA6CEABB78F7}" type="presParOf" srcId="{8A424B36-3356-4AF2-87AF-4DE40856330A}" destId="{A8FD4635-E3EE-4501-877C-6E85A150D217}" srcOrd="0" destOrd="0" presId="urn:microsoft.com/office/officeart/2005/8/layout/hierarchy2"/>
    <dgm:cxn modelId="{B43B72B1-AE14-43C3-AA34-793E9529119C}" type="presParOf" srcId="{8A424B36-3356-4AF2-87AF-4DE40856330A}" destId="{05666EF6-99DE-459D-8DD9-62F80A6F27A4}" srcOrd="1" destOrd="0" presId="urn:microsoft.com/office/officeart/2005/8/layout/hierarchy2"/>
    <dgm:cxn modelId="{607724E2-A436-408F-95CE-0E42CA52125F}" type="presParOf" srcId="{05666EF6-99DE-459D-8DD9-62F80A6F27A4}" destId="{1A8DCFC5-C051-4FCD-97EB-94F5E2E3D58B}" srcOrd="0" destOrd="0" presId="urn:microsoft.com/office/officeart/2005/8/layout/hierarchy2"/>
    <dgm:cxn modelId="{44D654AB-5D6A-40D2-83B8-606C1181CCDC}" type="presParOf" srcId="{1A8DCFC5-C051-4FCD-97EB-94F5E2E3D58B}" destId="{9EF5EFF4-D56D-4F65-94FD-5FD8452D5EDB}" srcOrd="0" destOrd="0" presId="urn:microsoft.com/office/officeart/2005/8/layout/hierarchy2"/>
    <dgm:cxn modelId="{A98BA93F-47C9-4888-8AD7-BAA3FEE623E7}" type="presParOf" srcId="{05666EF6-99DE-459D-8DD9-62F80A6F27A4}" destId="{D7DB5E16-CA30-4D87-AB3F-5AF1F9DBA83A}" srcOrd="1" destOrd="0" presId="urn:microsoft.com/office/officeart/2005/8/layout/hierarchy2"/>
    <dgm:cxn modelId="{5E92CA4D-2703-404E-A08E-E0F31CFF151F}" type="presParOf" srcId="{D7DB5E16-CA30-4D87-AB3F-5AF1F9DBA83A}" destId="{9BFACAA7-39B1-4987-913C-E2D9E79CD81A}" srcOrd="0" destOrd="0" presId="urn:microsoft.com/office/officeart/2005/8/layout/hierarchy2"/>
    <dgm:cxn modelId="{AFEAE3B8-AADB-4196-8332-CC3A143307E0}" type="presParOf" srcId="{D7DB5E16-CA30-4D87-AB3F-5AF1F9DBA83A}" destId="{82DDF982-BADD-48C6-94DF-4C1691B14F28}" srcOrd="1" destOrd="0" presId="urn:microsoft.com/office/officeart/2005/8/layout/hierarchy2"/>
    <dgm:cxn modelId="{0236D38D-93BB-4576-8470-3463156D8AA5}" type="presParOf" srcId="{82DDF982-BADD-48C6-94DF-4C1691B14F28}" destId="{B382AFBD-4770-4033-ABBF-18F250E46221}" srcOrd="0" destOrd="0" presId="urn:microsoft.com/office/officeart/2005/8/layout/hierarchy2"/>
    <dgm:cxn modelId="{A6443EDD-CAB5-4274-94AA-5D5885E5B154}" type="presParOf" srcId="{B382AFBD-4770-4033-ABBF-18F250E46221}" destId="{B12698C4-8C53-4999-9D2E-C9AA65F001C0}" srcOrd="0" destOrd="0" presId="urn:microsoft.com/office/officeart/2005/8/layout/hierarchy2"/>
    <dgm:cxn modelId="{E76D2560-C772-4827-B5B7-D6FBD8C613B5}" type="presParOf" srcId="{82DDF982-BADD-48C6-94DF-4C1691B14F28}" destId="{1BC076A5-9A2C-4925-9E39-2A81F0184A5F}" srcOrd="1" destOrd="0" presId="urn:microsoft.com/office/officeart/2005/8/layout/hierarchy2"/>
    <dgm:cxn modelId="{24FF0C6D-F515-4BD9-B2D6-4CD21ED9A2D2}" type="presParOf" srcId="{1BC076A5-9A2C-4925-9E39-2A81F0184A5F}" destId="{E1FDC575-DFF8-4693-937C-BBD7FD480EEB}" srcOrd="0" destOrd="0" presId="urn:microsoft.com/office/officeart/2005/8/layout/hierarchy2"/>
    <dgm:cxn modelId="{C096648F-EE59-4085-80A5-60520E087F2C}" type="presParOf" srcId="{1BC076A5-9A2C-4925-9E39-2A81F0184A5F}" destId="{C95159B8-DCF3-453A-A32A-463985060B4C}" srcOrd="1" destOrd="0" presId="urn:microsoft.com/office/officeart/2005/8/layout/hierarchy2"/>
    <dgm:cxn modelId="{15CE2D86-619A-48E3-97B9-FF2D36D2DE83}" type="presParOf" srcId="{C95159B8-DCF3-453A-A32A-463985060B4C}" destId="{AD2C5488-6CAC-474E-9480-BD11ED8C3250}" srcOrd="0" destOrd="0" presId="urn:microsoft.com/office/officeart/2005/8/layout/hierarchy2"/>
    <dgm:cxn modelId="{DE4078C3-57C5-4E83-86F4-72271DD60ECB}" type="presParOf" srcId="{AD2C5488-6CAC-474E-9480-BD11ED8C3250}" destId="{F4B0C9C3-D2B2-470D-A93C-CF517927ECC2}" srcOrd="0" destOrd="0" presId="urn:microsoft.com/office/officeart/2005/8/layout/hierarchy2"/>
    <dgm:cxn modelId="{4878FF7F-8D65-42FB-A4C4-B0313A212CAA}" type="presParOf" srcId="{C95159B8-DCF3-453A-A32A-463985060B4C}" destId="{ADD21879-7B0A-4CA7-9BDC-A7C66F63D465}" srcOrd="1" destOrd="0" presId="urn:microsoft.com/office/officeart/2005/8/layout/hierarchy2"/>
    <dgm:cxn modelId="{A21FAE0A-A4EC-4966-BC2A-4DF1500CDB07}" type="presParOf" srcId="{ADD21879-7B0A-4CA7-9BDC-A7C66F63D465}" destId="{281EB382-F84C-4EF9-821F-2939D17AD648}" srcOrd="0" destOrd="0" presId="urn:microsoft.com/office/officeart/2005/8/layout/hierarchy2"/>
    <dgm:cxn modelId="{37E9B9AE-D2C3-46FE-8596-4948D3E62435}" type="presParOf" srcId="{ADD21879-7B0A-4CA7-9BDC-A7C66F63D465}" destId="{E0495EE6-C80B-4630-BB64-EF199320B238}" srcOrd="1" destOrd="0" presId="urn:microsoft.com/office/officeart/2005/8/layout/hierarchy2"/>
    <dgm:cxn modelId="{B4FD90ED-CDC0-45E9-A3CA-27A4038C1545}" type="presParOf" srcId="{82DDF982-BADD-48C6-94DF-4C1691B14F28}" destId="{E71D7403-552C-4AEA-A9B9-1974B35D86EF}" srcOrd="2" destOrd="0" presId="urn:microsoft.com/office/officeart/2005/8/layout/hierarchy2"/>
    <dgm:cxn modelId="{D2A533D2-F6DD-4647-8737-B40FFC1BB023}" type="presParOf" srcId="{E71D7403-552C-4AEA-A9B9-1974B35D86EF}" destId="{3F8DF4EF-D56E-40EE-848E-8DF3D9D5DC18}" srcOrd="0" destOrd="0" presId="urn:microsoft.com/office/officeart/2005/8/layout/hierarchy2"/>
    <dgm:cxn modelId="{A53AE5EF-3DFA-4FAB-A2F0-0715DC2E198B}" type="presParOf" srcId="{82DDF982-BADD-48C6-94DF-4C1691B14F28}" destId="{E8C1AC5B-6884-4050-A71B-F981D54F7462}" srcOrd="3" destOrd="0" presId="urn:microsoft.com/office/officeart/2005/8/layout/hierarchy2"/>
    <dgm:cxn modelId="{6E2226B7-7AB0-4686-BF1B-59676A7EC5C0}" type="presParOf" srcId="{E8C1AC5B-6884-4050-A71B-F981D54F7462}" destId="{ED6E47EB-01F8-414E-9637-2AA2C55675B6}" srcOrd="0" destOrd="0" presId="urn:microsoft.com/office/officeart/2005/8/layout/hierarchy2"/>
    <dgm:cxn modelId="{B76DF804-CBA8-4280-919C-8D0AF10479B0}" type="presParOf" srcId="{E8C1AC5B-6884-4050-A71B-F981D54F7462}" destId="{EBE4A0DB-B9C1-4B7C-96E3-E550D759AC01}" srcOrd="1" destOrd="0" presId="urn:microsoft.com/office/officeart/2005/8/layout/hierarchy2"/>
    <dgm:cxn modelId="{E632E59C-4036-47AE-8F1E-87655AB133BB}" type="presParOf" srcId="{EBE4A0DB-B9C1-4B7C-96E3-E550D759AC01}" destId="{FAD4B9AB-5E52-47DA-8CA7-5C85D6D40AF5}" srcOrd="0" destOrd="0" presId="urn:microsoft.com/office/officeart/2005/8/layout/hierarchy2"/>
    <dgm:cxn modelId="{8B4321B9-BFF1-46F5-84FC-85213E552B0A}" type="presParOf" srcId="{FAD4B9AB-5E52-47DA-8CA7-5C85D6D40AF5}" destId="{BDA6B90D-CE51-4ABC-BC21-DDD0AACAA962}" srcOrd="0" destOrd="0" presId="urn:microsoft.com/office/officeart/2005/8/layout/hierarchy2"/>
    <dgm:cxn modelId="{099353A8-C503-4224-ACE7-25243DC53D29}" type="presParOf" srcId="{EBE4A0DB-B9C1-4B7C-96E3-E550D759AC01}" destId="{1654CBF2-7FEB-4960-AC6A-8F4C7A872306}" srcOrd="1" destOrd="0" presId="urn:microsoft.com/office/officeart/2005/8/layout/hierarchy2"/>
    <dgm:cxn modelId="{2B190D75-1105-44A9-9FB3-6D9EEE8EA72F}" type="presParOf" srcId="{1654CBF2-7FEB-4960-AC6A-8F4C7A872306}" destId="{96A4679E-0F2D-4891-BD8C-660924253F6B}" srcOrd="0" destOrd="0" presId="urn:microsoft.com/office/officeart/2005/8/layout/hierarchy2"/>
    <dgm:cxn modelId="{3A476041-9EE7-4176-95AE-3D95DFF6D489}" type="presParOf" srcId="{1654CBF2-7FEB-4960-AC6A-8F4C7A872306}" destId="{EA5D282F-BB89-4BF8-91D5-CA8371277D68}" srcOrd="1" destOrd="0" presId="urn:microsoft.com/office/officeart/2005/8/layout/hierarchy2"/>
    <dgm:cxn modelId="{3076239C-47A6-4C0E-9382-20437D15CD80}" type="presParOf" srcId="{05666EF6-99DE-459D-8DD9-62F80A6F27A4}" destId="{BD6C3532-0744-423F-9E85-DF2F1441495B}" srcOrd="2" destOrd="0" presId="urn:microsoft.com/office/officeart/2005/8/layout/hierarchy2"/>
    <dgm:cxn modelId="{CBDFD103-F442-4EBD-9194-7F44FF97575C}" type="presParOf" srcId="{BD6C3532-0744-423F-9E85-DF2F1441495B}" destId="{EC51538F-49F7-44A3-8B2F-37989D21A3CD}" srcOrd="0" destOrd="0" presId="urn:microsoft.com/office/officeart/2005/8/layout/hierarchy2"/>
    <dgm:cxn modelId="{83BBAE36-1D90-4D87-8FE2-E324B3E45A6C}" type="presParOf" srcId="{05666EF6-99DE-459D-8DD9-62F80A6F27A4}" destId="{D758A093-87C9-4B20-B59E-DDFE94E1D9D3}" srcOrd="3" destOrd="0" presId="urn:microsoft.com/office/officeart/2005/8/layout/hierarchy2"/>
    <dgm:cxn modelId="{854668E2-F962-4522-9B73-E3410C7613DC}" type="presParOf" srcId="{D758A093-87C9-4B20-B59E-DDFE94E1D9D3}" destId="{5C07D687-0BB0-41DA-ACBE-BE0E9A7B7930}" srcOrd="0" destOrd="0" presId="urn:microsoft.com/office/officeart/2005/8/layout/hierarchy2"/>
    <dgm:cxn modelId="{4087B4E1-DFE7-40C6-9EDB-5F9F9D3529EA}" type="presParOf" srcId="{D758A093-87C9-4B20-B59E-DDFE94E1D9D3}" destId="{3B27E604-D07A-43DD-83E2-E253B9FCED0E}" srcOrd="1" destOrd="0" presId="urn:microsoft.com/office/officeart/2005/8/layout/hierarchy2"/>
    <dgm:cxn modelId="{D8E22CFF-5710-4B62-8876-52060ABD4A23}" type="presParOf" srcId="{3B27E604-D07A-43DD-83E2-E253B9FCED0E}" destId="{9E744EC7-EB19-41A4-86EB-6C66EB04D57C}" srcOrd="0" destOrd="0" presId="urn:microsoft.com/office/officeart/2005/8/layout/hierarchy2"/>
    <dgm:cxn modelId="{7FB5C536-02A5-45FE-B1C1-2D63C5EA8FAE}" type="presParOf" srcId="{9E744EC7-EB19-41A4-86EB-6C66EB04D57C}" destId="{0A98985A-EE6D-4CB5-8B9F-F3915C7E06AE}" srcOrd="0" destOrd="0" presId="urn:microsoft.com/office/officeart/2005/8/layout/hierarchy2"/>
    <dgm:cxn modelId="{43C2094F-044E-4CAE-B4FD-CDC8E1C757F5}" type="presParOf" srcId="{3B27E604-D07A-43DD-83E2-E253B9FCED0E}" destId="{E6E123A1-70BB-471C-958C-F268EF4EE97B}" srcOrd="1" destOrd="0" presId="urn:microsoft.com/office/officeart/2005/8/layout/hierarchy2"/>
    <dgm:cxn modelId="{8639A436-FEF5-4911-8ADD-235CD291547A}" type="presParOf" srcId="{E6E123A1-70BB-471C-958C-F268EF4EE97B}" destId="{E86E4352-4E38-46F1-85CC-58852173F711}" srcOrd="0" destOrd="0" presId="urn:microsoft.com/office/officeart/2005/8/layout/hierarchy2"/>
    <dgm:cxn modelId="{6F1BE5DB-513C-475F-9474-55ECDE549E41}" type="presParOf" srcId="{E6E123A1-70BB-471C-958C-F268EF4EE97B}" destId="{43B475C3-46AD-4980-B490-CAA8E7112C88}" srcOrd="1" destOrd="0" presId="urn:microsoft.com/office/officeart/2005/8/layout/hierarchy2"/>
    <dgm:cxn modelId="{EE21A974-71A3-4FC2-B0EB-A8068D9D046A}" type="presParOf" srcId="{3B27E604-D07A-43DD-83E2-E253B9FCED0E}" destId="{23F3EF1E-54E0-4500-A7C5-A6EDE7470D4B}" srcOrd="2" destOrd="0" presId="urn:microsoft.com/office/officeart/2005/8/layout/hierarchy2"/>
    <dgm:cxn modelId="{0349CF52-707E-4C52-99B2-F30BD13A1DBD}" type="presParOf" srcId="{23F3EF1E-54E0-4500-A7C5-A6EDE7470D4B}" destId="{E255F6B4-3B4D-4235-855F-8869CC40E3F1}" srcOrd="0" destOrd="0" presId="urn:microsoft.com/office/officeart/2005/8/layout/hierarchy2"/>
    <dgm:cxn modelId="{EB80A4F0-B8B3-4588-B6F1-6E9F45FBF19E}" type="presParOf" srcId="{3B27E604-D07A-43DD-83E2-E253B9FCED0E}" destId="{32B153BD-9992-4046-A6B2-90C57CBDD588}" srcOrd="3" destOrd="0" presId="urn:microsoft.com/office/officeart/2005/8/layout/hierarchy2"/>
    <dgm:cxn modelId="{00321D82-3453-43A9-9014-AB1849CF96AF}" type="presParOf" srcId="{32B153BD-9992-4046-A6B2-90C57CBDD588}" destId="{86C85D6C-4940-423D-86AB-5AF1CC7F5C50}" srcOrd="0" destOrd="0" presId="urn:microsoft.com/office/officeart/2005/8/layout/hierarchy2"/>
    <dgm:cxn modelId="{2997EC02-CD2A-43D7-AA8A-2E81BDD4782E}" type="presParOf" srcId="{32B153BD-9992-4046-A6B2-90C57CBDD588}" destId="{DB506057-2360-483C-89FD-E975BB5B63B6}" srcOrd="1" destOrd="0" presId="urn:microsoft.com/office/officeart/2005/8/layout/hierarchy2"/>
    <dgm:cxn modelId="{B3797B73-6CF1-42E3-A876-D19F88F2B9F5}" type="presParOf" srcId="{3B27E604-D07A-43DD-83E2-E253B9FCED0E}" destId="{078CE93F-62B4-467F-B290-64E1378965D1}" srcOrd="4" destOrd="0" presId="urn:microsoft.com/office/officeart/2005/8/layout/hierarchy2"/>
    <dgm:cxn modelId="{B60FF494-1873-4FDD-962C-5E78F60E64A8}" type="presParOf" srcId="{078CE93F-62B4-467F-B290-64E1378965D1}" destId="{DC9D4769-E9E8-404A-AE9D-861DEB06D90B}" srcOrd="0" destOrd="0" presId="urn:microsoft.com/office/officeart/2005/8/layout/hierarchy2"/>
    <dgm:cxn modelId="{864D0072-061D-44AF-91A2-FAEBCCE4109A}" type="presParOf" srcId="{3B27E604-D07A-43DD-83E2-E253B9FCED0E}" destId="{07C20F26-C1F8-4521-A8BD-1189C62C7F7E}" srcOrd="5" destOrd="0" presId="urn:microsoft.com/office/officeart/2005/8/layout/hierarchy2"/>
    <dgm:cxn modelId="{D7C12B67-F486-4AFC-A0BF-555C6FA8A598}" type="presParOf" srcId="{07C20F26-C1F8-4521-A8BD-1189C62C7F7E}" destId="{5053FE21-2F3C-49DE-AA18-3FFBEFBCE09A}" srcOrd="0" destOrd="0" presId="urn:microsoft.com/office/officeart/2005/8/layout/hierarchy2"/>
    <dgm:cxn modelId="{7F083B13-E2E5-4554-B3C6-9AB165372E8F}" type="presParOf" srcId="{07C20F26-C1F8-4521-A8BD-1189C62C7F7E}" destId="{471D0E3A-707E-4F22-9AEF-3BD9C51D508E}" srcOrd="1" destOrd="0" presId="urn:microsoft.com/office/officeart/2005/8/layout/hierarchy2"/>
    <dgm:cxn modelId="{9184FDE2-8989-4536-AF82-54D8857A4462}" type="presParOf" srcId="{88B8F906-3E56-4112-894A-F6077C18BC53}" destId="{C090059C-6784-41E5-B693-7E44C646346E}" srcOrd="2" destOrd="0" presId="urn:microsoft.com/office/officeart/2005/8/layout/hierarchy2"/>
    <dgm:cxn modelId="{BFBE12E4-3FB0-46BF-B35B-D2F9A7FAABF9}" type="presParOf" srcId="{C090059C-6784-41E5-B693-7E44C646346E}" destId="{3388756C-8242-4590-8141-265925FA157F}" srcOrd="0" destOrd="0" presId="urn:microsoft.com/office/officeart/2005/8/layout/hierarchy2"/>
    <dgm:cxn modelId="{F3A86021-9399-48C8-8576-277917BD740F}" type="presParOf" srcId="{88B8F906-3E56-4112-894A-F6077C18BC53}" destId="{F7C2A807-7970-469A-8110-B1DCF6F9E7F9}" srcOrd="3" destOrd="0" presId="urn:microsoft.com/office/officeart/2005/8/layout/hierarchy2"/>
    <dgm:cxn modelId="{6E85FFCE-D6EA-40DE-8F18-4DCC9E2C661D}" type="presParOf" srcId="{F7C2A807-7970-469A-8110-B1DCF6F9E7F9}" destId="{207D1AD0-D1AC-4245-899F-87A346DDD563}" srcOrd="0" destOrd="0" presId="urn:microsoft.com/office/officeart/2005/8/layout/hierarchy2"/>
    <dgm:cxn modelId="{F6B80E9C-ACED-4195-B111-2BB37AE0E7C8}" type="presParOf" srcId="{F7C2A807-7970-469A-8110-B1DCF6F9E7F9}" destId="{69494721-0197-4527-9697-F1ED689AD094}" srcOrd="1" destOrd="0" presId="urn:microsoft.com/office/officeart/2005/8/layout/hierarchy2"/>
    <dgm:cxn modelId="{37361E6E-FB69-4EE0-902D-922D5C609574}" type="presParOf" srcId="{69494721-0197-4527-9697-F1ED689AD094}" destId="{54BB81FC-1B79-4509-A23C-CB04EAA274A5}" srcOrd="0" destOrd="0" presId="urn:microsoft.com/office/officeart/2005/8/layout/hierarchy2"/>
    <dgm:cxn modelId="{D64F7CEB-4A79-47E9-B229-23659EECD36A}" type="presParOf" srcId="{54BB81FC-1B79-4509-A23C-CB04EAA274A5}" destId="{16DCAFFF-1931-4231-9FD9-B0338855AC37}" srcOrd="0" destOrd="0" presId="urn:microsoft.com/office/officeart/2005/8/layout/hierarchy2"/>
    <dgm:cxn modelId="{7ECC6B2D-A19F-4E66-ADF0-9E9DC7A2DAC8}" type="presParOf" srcId="{69494721-0197-4527-9697-F1ED689AD094}" destId="{7888FDB3-F5AB-4704-991A-9574BAA8D7D6}" srcOrd="1" destOrd="0" presId="urn:microsoft.com/office/officeart/2005/8/layout/hierarchy2"/>
    <dgm:cxn modelId="{3A21955B-84C4-4F63-BC3B-B98D15F162F8}" type="presParOf" srcId="{7888FDB3-F5AB-4704-991A-9574BAA8D7D6}" destId="{B757C3D1-FD79-4428-9A33-AB2D8B9087EB}" srcOrd="0" destOrd="0" presId="urn:microsoft.com/office/officeart/2005/8/layout/hierarchy2"/>
    <dgm:cxn modelId="{95681C69-2ED9-484C-9D37-C4C6DD17BC0A}" type="presParOf" srcId="{7888FDB3-F5AB-4704-991A-9574BAA8D7D6}" destId="{1CEE7951-0DC1-4DA4-9B72-5905F5E11131}" srcOrd="1" destOrd="0" presId="urn:microsoft.com/office/officeart/2005/8/layout/hierarchy2"/>
    <dgm:cxn modelId="{097A0938-A30A-4980-B329-AD75128377F7}" type="presParOf" srcId="{1CEE7951-0DC1-4DA4-9B72-5905F5E11131}" destId="{3A51BBDC-CFAF-414D-A571-15BA57658E9E}" srcOrd="0" destOrd="0" presId="urn:microsoft.com/office/officeart/2005/8/layout/hierarchy2"/>
    <dgm:cxn modelId="{C96A14BA-8273-46C5-B912-0FEC4122C308}" type="presParOf" srcId="{3A51BBDC-CFAF-414D-A571-15BA57658E9E}" destId="{E52CAA0E-04AB-44A2-9354-2F47031E4A63}" srcOrd="0" destOrd="0" presId="urn:microsoft.com/office/officeart/2005/8/layout/hierarchy2"/>
    <dgm:cxn modelId="{163B7FA0-F59A-41C8-99C6-3B8DE1F4C073}" type="presParOf" srcId="{1CEE7951-0DC1-4DA4-9B72-5905F5E11131}" destId="{AFF5C093-B52D-49DC-92BE-B4674734D127}" srcOrd="1" destOrd="0" presId="urn:microsoft.com/office/officeart/2005/8/layout/hierarchy2"/>
    <dgm:cxn modelId="{D3ADDC8B-14DD-4C2F-AE56-E2A493395E11}" type="presParOf" srcId="{AFF5C093-B52D-49DC-92BE-B4674734D127}" destId="{F3CAE161-78FF-40EC-AB11-311F39EE6DD3}" srcOrd="0" destOrd="0" presId="urn:microsoft.com/office/officeart/2005/8/layout/hierarchy2"/>
    <dgm:cxn modelId="{7C59F23C-BB9C-4CC9-9BE6-9AFB74B7B65D}" type="presParOf" srcId="{AFF5C093-B52D-49DC-92BE-B4674734D127}" destId="{E6457779-A1EF-4D2E-96C1-FF41C675F87A}" srcOrd="1" destOrd="0" presId="urn:microsoft.com/office/officeart/2005/8/layout/hierarchy2"/>
    <dgm:cxn modelId="{5EC5ED5D-5F34-43E3-8E6C-DEA5B0A059C4}" type="presParOf" srcId="{E6457779-A1EF-4D2E-96C1-FF41C675F87A}" destId="{AFD13A23-4B16-474D-8A75-8D94575BFF0B}" srcOrd="0" destOrd="0" presId="urn:microsoft.com/office/officeart/2005/8/layout/hierarchy2"/>
    <dgm:cxn modelId="{D462FB0B-936F-411A-A3B1-F5B1ECE22006}" type="presParOf" srcId="{AFD13A23-4B16-474D-8A75-8D94575BFF0B}" destId="{84595CCC-D54D-4CE6-80F3-16423DDC6DBB}" srcOrd="0" destOrd="0" presId="urn:microsoft.com/office/officeart/2005/8/layout/hierarchy2"/>
    <dgm:cxn modelId="{77022015-2366-4325-85B7-B513ED6D5CAF}" type="presParOf" srcId="{E6457779-A1EF-4D2E-96C1-FF41C675F87A}" destId="{93D59C77-80EA-4F75-8065-5A68443F53DE}" srcOrd="1" destOrd="0" presId="urn:microsoft.com/office/officeart/2005/8/layout/hierarchy2"/>
    <dgm:cxn modelId="{92373121-C416-415D-A747-4D7D22B53B21}" type="presParOf" srcId="{93D59C77-80EA-4F75-8065-5A68443F53DE}" destId="{4FDAAC0C-532A-4967-9102-C4CB24252081}" srcOrd="0" destOrd="0" presId="urn:microsoft.com/office/officeart/2005/8/layout/hierarchy2"/>
    <dgm:cxn modelId="{6CF35AA7-BEA6-4E0B-81B3-32D7B19B9BD3}" type="presParOf" srcId="{93D59C77-80EA-4F75-8065-5A68443F53DE}" destId="{0A31FCE2-DE89-4192-AB66-592D28FB4E41}" srcOrd="1" destOrd="0" presId="urn:microsoft.com/office/officeart/2005/8/layout/hierarchy2"/>
    <dgm:cxn modelId="{FA97C603-A2BE-4B9C-9898-1617027A016B}" type="presParOf" srcId="{69494721-0197-4527-9697-F1ED689AD094}" destId="{A534A7C1-6142-4327-A6A3-EABC8BDC3B1A}" srcOrd="2" destOrd="0" presId="urn:microsoft.com/office/officeart/2005/8/layout/hierarchy2"/>
    <dgm:cxn modelId="{EA62B46E-170A-4766-93E2-588DFB594145}" type="presParOf" srcId="{A534A7C1-6142-4327-A6A3-EABC8BDC3B1A}" destId="{908F36A0-D4B9-4337-B5FD-28BAD8C766E2}" srcOrd="0" destOrd="0" presId="urn:microsoft.com/office/officeart/2005/8/layout/hierarchy2"/>
    <dgm:cxn modelId="{3848FD4D-24F4-44B8-86EE-E12A666F94E3}" type="presParOf" srcId="{69494721-0197-4527-9697-F1ED689AD094}" destId="{72B5A450-531F-4D69-8F77-1D57A9F6BCBD}" srcOrd="3" destOrd="0" presId="urn:microsoft.com/office/officeart/2005/8/layout/hierarchy2"/>
    <dgm:cxn modelId="{6578F1B6-7C7E-4EF2-826C-4D124666F5A3}" type="presParOf" srcId="{72B5A450-531F-4D69-8F77-1D57A9F6BCBD}" destId="{18DA9E7B-2183-4A4C-AD91-55EC18AC2383}" srcOrd="0" destOrd="0" presId="urn:microsoft.com/office/officeart/2005/8/layout/hierarchy2"/>
    <dgm:cxn modelId="{AEDC1ECA-516D-439B-947A-740C0CA656D6}" type="presParOf" srcId="{72B5A450-531F-4D69-8F77-1D57A9F6BCBD}" destId="{2B7032FC-94F3-4DBE-BC59-B4E75F0FAC8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489420-A1BF-42D1-B235-763B77093591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E2C925-D0BF-45CD-83DA-0AAF703FC31C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ابتکار عمل با  چه کسی بود؟</a:t>
          </a:r>
          <a:endParaRPr lang="en-US" sz="1400" b="1">
            <a:cs typeface="B Mitra" panose="00000400000000000000" pitchFamily="2" charset="-78"/>
          </a:endParaRPr>
        </a:p>
      </dgm:t>
    </dgm:pt>
    <dgm:pt modelId="{7ABE967F-7D17-4CF6-8C90-6F156B3E244A}" type="parTrans" cxnId="{463C2ED4-136D-455E-A5E0-B096A8B33734}">
      <dgm:prSet/>
      <dgm:spPr/>
      <dgm:t>
        <a:bodyPr/>
        <a:lstStyle/>
        <a:p>
          <a:endParaRPr lang="en-US"/>
        </a:p>
      </dgm:t>
    </dgm:pt>
    <dgm:pt modelId="{3F3B425F-1970-4AEB-9142-6D2826154E18}" type="sibTrans" cxnId="{463C2ED4-136D-455E-A5E0-B096A8B33734}">
      <dgm:prSet/>
      <dgm:spPr/>
      <dgm:t>
        <a:bodyPr/>
        <a:lstStyle/>
        <a:p>
          <a:endParaRPr lang="en-US"/>
        </a:p>
      </dgm:t>
    </dgm:pt>
    <dgm:pt modelId="{8A3F19EE-DC99-40D3-AEDB-9B19E8CE3781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مامون</a:t>
          </a:r>
          <a:endParaRPr lang="en-US" sz="1400" b="1">
            <a:cs typeface="B Mitra" panose="00000400000000000000" pitchFamily="2" charset="-78"/>
          </a:endParaRPr>
        </a:p>
      </dgm:t>
    </dgm:pt>
    <dgm:pt modelId="{327631E1-1087-41E0-9C5C-63283AA1E13D}" type="parTrans" cxnId="{8D94AB26-3849-40D6-85CA-FDAB6F1EC4E8}">
      <dgm:prSet/>
      <dgm:spPr/>
      <dgm:t>
        <a:bodyPr/>
        <a:lstStyle/>
        <a:p>
          <a:endParaRPr lang="en-US"/>
        </a:p>
      </dgm:t>
    </dgm:pt>
    <dgm:pt modelId="{56FAF673-1C70-40BD-93B1-C9851A7535D9}" type="sibTrans" cxnId="{8D94AB26-3849-40D6-85CA-FDAB6F1EC4E8}">
      <dgm:prSet/>
      <dgm:spPr/>
      <dgm:t>
        <a:bodyPr/>
        <a:lstStyle/>
        <a:p>
          <a:endParaRPr lang="en-US"/>
        </a:p>
      </dgm:t>
    </dgm:pt>
    <dgm:pt modelId="{B08644E3-530D-4841-BD22-737756FA2BAF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از ابتدا حسن نیت داشت</a:t>
          </a:r>
          <a:endParaRPr lang="en-US" sz="1400" b="1">
            <a:cs typeface="B Mitra" panose="00000400000000000000" pitchFamily="2" charset="-78"/>
          </a:endParaRPr>
        </a:p>
      </dgm:t>
    </dgm:pt>
    <dgm:pt modelId="{67EB2073-5217-4D47-BF4C-76D48C7DB899}" type="parTrans" cxnId="{096F1960-B90A-4CC4-83F8-869776E6D06F}">
      <dgm:prSet/>
      <dgm:spPr/>
      <dgm:t>
        <a:bodyPr/>
        <a:lstStyle/>
        <a:p>
          <a:endParaRPr lang="en-US"/>
        </a:p>
      </dgm:t>
    </dgm:pt>
    <dgm:pt modelId="{C5EE2A6E-ED65-41F2-A7F3-AD457A9A43FE}" type="sibTrans" cxnId="{096F1960-B90A-4CC4-83F8-869776E6D06F}">
      <dgm:prSet/>
      <dgm:spPr/>
      <dgm:t>
        <a:bodyPr/>
        <a:lstStyle/>
        <a:p>
          <a:endParaRPr lang="en-US"/>
        </a:p>
      </dgm:t>
    </dgm:pt>
    <dgm:pt modelId="{B0CB6DD4-0F71-470E-87BA-C0AFC556D707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از ابتدا دنبال منافع سیاسی بود</a:t>
          </a:r>
          <a:endParaRPr lang="en-US" sz="1400" b="1">
            <a:cs typeface="B Mitra" panose="00000400000000000000" pitchFamily="2" charset="-78"/>
          </a:endParaRPr>
        </a:p>
      </dgm:t>
    </dgm:pt>
    <dgm:pt modelId="{76BFA8E0-C69C-4151-BB4E-0319FD1940A4}" type="parTrans" cxnId="{751BF569-EEC8-4C76-A2A5-7390DBD3A9FC}">
      <dgm:prSet/>
      <dgm:spPr/>
      <dgm:t>
        <a:bodyPr/>
        <a:lstStyle/>
        <a:p>
          <a:endParaRPr lang="en-US"/>
        </a:p>
      </dgm:t>
    </dgm:pt>
    <dgm:pt modelId="{7E3478EC-F09B-457C-AFE2-50666DE7A77E}" type="sibTrans" cxnId="{751BF569-EEC8-4C76-A2A5-7390DBD3A9FC}">
      <dgm:prSet/>
      <dgm:spPr/>
      <dgm:t>
        <a:bodyPr/>
        <a:lstStyle/>
        <a:p>
          <a:endParaRPr lang="en-US"/>
        </a:p>
      </dgm:t>
    </dgm:pt>
    <dgm:pt modelId="{50FF7BCF-DE5F-4F07-98B8-153A2A3E1282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فضل بن سهل</a:t>
          </a:r>
          <a:endParaRPr lang="en-US" sz="1400" b="1">
            <a:cs typeface="B Mitra" panose="00000400000000000000" pitchFamily="2" charset="-78"/>
          </a:endParaRPr>
        </a:p>
      </dgm:t>
    </dgm:pt>
    <dgm:pt modelId="{18ABB241-D259-46A3-98B7-0E93A625DB4F}" type="parTrans" cxnId="{9D25A398-C69E-4714-8D9B-90238F6C7E42}">
      <dgm:prSet/>
      <dgm:spPr/>
      <dgm:t>
        <a:bodyPr/>
        <a:lstStyle/>
        <a:p>
          <a:endParaRPr lang="en-US"/>
        </a:p>
      </dgm:t>
    </dgm:pt>
    <dgm:pt modelId="{7459D94B-5C2D-4FDF-9137-0EF295D6203F}" type="sibTrans" cxnId="{9D25A398-C69E-4714-8D9B-90238F6C7E42}">
      <dgm:prSet/>
      <dgm:spPr/>
      <dgm:t>
        <a:bodyPr/>
        <a:lstStyle/>
        <a:p>
          <a:endParaRPr lang="en-US"/>
        </a:p>
      </dgm:t>
    </dgm:pt>
    <dgm:pt modelId="{3314DAC8-9540-41C1-8A1F-B30B420B1A4E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واقعا شیعه بود</a:t>
          </a:r>
        </a:p>
      </dgm:t>
    </dgm:pt>
    <dgm:pt modelId="{6FC2F577-7C15-44FA-8606-CC719438D8A2}" type="parTrans" cxnId="{711295DA-2A8F-4C5C-9EDB-58556E8AD738}">
      <dgm:prSet/>
      <dgm:spPr/>
      <dgm:t>
        <a:bodyPr/>
        <a:lstStyle/>
        <a:p>
          <a:endParaRPr lang="en-US"/>
        </a:p>
      </dgm:t>
    </dgm:pt>
    <dgm:pt modelId="{94B58CF8-A07C-4715-A301-690A5995B14A}" type="sibTrans" cxnId="{711295DA-2A8F-4C5C-9EDB-58556E8AD738}">
      <dgm:prSet/>
      <dgm:spPr/>
      <dgm:t>
        <a:bodyPr/>
        <a:lstStyle/>
        <a:p>
          <a:endParaRPr lang="en-US"/>
        </a:p>
      </dgm:t>
    </dgm:pt>
    <dgm:pt modelId="{4BB8A6D3-6C46-4E5B-9F10-B356C47C39B7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جلب نظر ایرانیان</a:t>
          </a:r>
          <a:endParaRPr lang="en-US" sz="1400" b="1">
            <a:cs typeface="B Mitra" panose="00000400000000000000" pitchFamily="2" charset="-78"/>
          </a:endParaRPr>
        </a:p>
      </dgm:t>
    </dgm:pt>
    <dgm:pt modelId="{92DC88FF-2231-4F4F-A281-71FF217006AB}" type="parTrans" cxnId="{7CAB2878-0CA1-4294-8E8C-4F403DE0DA50}">
      <dgm:prSet/>
      <dgm:spPr/>
      <dgm:t>
        <a:bodyPr/>
        <a:lstStyle/>
        <a:p>
          <a:endParaRPr lang="en-US"/>
        </a:p>
      </dgm:t>
    </dgm:pt>
    <dgm:pt modelId="{22F3DCFC-92C8-4CB5-8CBC-D123B12650B8}" type="sibTrans" cxnId="{7CAB2878-0CA1-4294-8E8C-4F403DE0DA50}">
      <dgm:prSet/>
      <dgm:spPr/>
      <dgm:t>
        <a:bodyPr/>
        <a:lstStyle/>
        <a:p>
          <a:endParaRPr lang="en-US"/>
        </a:p>
      </dgm:t>
    </dgm:pt>
    <dgm:pt modelId="{A2AECD4C-8A1B-4C0B-AC2C-7A0C9422A07D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فرونشاندن قیامهای علویان</a:t>
          </a:r>
          <a:endParaRPr lang="en-US" sz="1400" b="1">
            <a:cs typeface="B Mitra" panose="00000400000000000000" pitchFamily="2" charset="-78"/>
          </a:endParaRPr>
        </a:p>
      </dgm:t>
    </dgm:pt>
    <dgm:pt modelId="{74D5C5E5-7B0A-4437-934A-2F9211C8D3A3}" type="parTrans" cxnId="{D8A6792F-3EA4-46CB-A4FE-69CDC1201C5C}">
      <dgm:prSet/>
      <dgm:spPr/>
      <dgm:t>
        <a:bodyPr/>
        <a:lstStyle/>
        <a:p>
          <a:endParaRPr lang="en-US"/>
        </a:p>
      </dgm:t>
    </dgm:pt>
    <dgm:pt modelId="{4EA9AF31-6FDE-48BE-A965-3D335B98150D}" type="sibTrans" cxnId="{D8A6792F-3EA4-46CB-A4FE-69CDC1201C5C}">
      <dgm:prSet/>
      <dgm:spPr/>
      <dgm:t>
        <a:bodyPr/>
        <a:lstStyle/>
        <a:p>
          <a:endParaRPr lang="en-US"/>
        </a:p>
      </dgm:t>
    </dgm:pt>
    <dgm:pt modelId="{C4C52196-1417-4F5B-B249-CE8F532590F8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خلع سلاح کردن خود امام</a:t>
          </a:r>
          <a:endParaRPr lang="en-US" sz="1400" b="1">
            <a:cs typeface="B Mitra" panose="00000400000000000000" pitchFamily="2" charset="-78"/>
          </a:endParaRPr>
        </a:p>
      </dgm:t>
    </dgm:pt>
    <dgm:pt modelId="{AAA130AD-AA88-467A-8C10-07BF9B65D001}" type="parTrans" cxnId="{130074A9-29F2-403C-8947-34E3FCA62471}">
      <dgm:prSet/>
      <dgm:spPr/>
      <dgm:t>
        <a:bodyPr/>
        <a:lstStyle/>
        <a:p>
          <a:endParaRPr lang="en-US"/>
        </a:p>
      </dgm:t>
    </dgm:pt>
    <dgm:pt modelId="{44CB138B-FCAD-4C6B-B3AB-6ECA0ABA5BB5}" type="sibTrans" cxnId="{130074A9-29F2-403C-8947-34E3FCA62471}">
      <dgm:prSet/>
      <dgm:spPr/>
      <dgm:t>
        <a:bodyPr/>
        <a:lstStyle/>
        <a:p>
          <a:endParaRPr lang="en-US"/>
        </a:p>
      </dgm:t>
    </dgm:pt>
    <dgm:pt modelId="{1D629542-4769-409A-9899-74C9A7BE8FEE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تا آخر با حسن نیت ماند</a:t>
          </a:r>
          <a:endParaRPr lang="en-US" sz="1400" b="1">
            <a:cs typeface="B Mitra" panose="00000400000000000000" pitchFamily="2" charset="-78"/>
          </a:endParaRPr>
        </a:p>
      </dgm:t>
    </dgm:pt>
    <dgm:pt modelId="{D599CA18-A163-4AA5-BB42-7056AEE9134F}" type="parTrans" cxnId="{25CAE2BE-E6C3-4FFA-BC4F-8F9AED4CE0AF}">
      <dgm:prSet/>
      <dgm:spPr/>
      <dgm:t>
        <a:bodyPr/>
        <a:lstStyle/>
        <a:p>
          <a:endParaRPr lang="en-US"/>
        </a:p>
      </dgm:t>
    </dgm:pt>
    <dgm:pt modelId="{7B49BDD8-C89B-429F-8951-12568EEB53DE}" type="sibTrans" cxnId="{25CAE2BE-E6C3-4FFA-BC4F-8F9AED4CE0AF}">
      <dgm:prSet/>
      <dgm:spPr/>
      <dgm:t>
        <a:bodyPr/>
        <a:lstStyle/>
        <a:p>
          <a:endParaRPr lang="en-US"/>
        </a:p>
      </dgm:t>
    </dgm:pt>
    <dgm:pt modelId="{5ED8ECAA-BC02-4CAD-BE25-9736006402E9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بعدا پیشمان شد</a:t>
          </a:r>
          <a:endParaRPr lang="en-US" sz="1400" b="1">
            <a:cs typeface="B Mitra" panose="00000400000000000000" pitchFamily="2" charset="-78"/>
          </a:endParaRPr>
        </a:p>
      </dgm:t>
    </dgm:pt>
    <dgm:pt modelId="{A84351B0-AEAF-44D2-9A4A-3039AF395B11}" type="parTrans" cxnId="{3994FC0C-098E-45C7-8580-5A1C12247275}">
      <dgm:prSet/>
      <dgm:spPr/>
      <dgm:t>
        <a:bodyPr/>
        <a:lstStyle/>
        <a:p>
          <a:endParaRPr lang="en-US"/>
        </a:p>
      </dgm:t>
    </dgm:pt>
    <dgm:pt modelId="{C3CCE5AA-E2C8-42D7-8E26-355BFFA3B815}" type="sibTrans" cxnId="{3994FC0C-098E-45C7-8580-5A1C12247275}">
      <dgm:prSet/>
      <dgm:spPr/>
      <dgm:t>
        <a:bodyPr/>
        <a:lstStyle/>
        <a:p>
          <a:endParaRPr lang="en-US"/>
        </a:p>
      </dgm:t>
    </dgm:pt>
    <dgm:pt modelId="{2D7BDFC7-3739-4D2D-AED8-75079E17CCD5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1،2،7: خلاف احضار اجباری امام و احتجاج امام و تهدید مامون</a:t>
          </a:r>
          <a:endParaRPr lang="en-US" sz="1400" b="1">
            <a:cs typeface="B Mitra" panose="00000400000000000000" pitchFamily="2" charset="-78"/>
          </a:endParaRPr>
        </a:p>
      </dgm:t>
    </dgm:pt>
    <dgm:pt modelId="{E59F2AAE-5EB6-483A-9A64-A75DB488AABB}" type="parTrans" cxnId="{556C6472-9512-4EF1-9FE1-D043454079D5}">
      <dgm:prSet/>
      <dgm:spPr/>
      <dgm:t>
        <a:bodyPr/>
        <a:lstStyle/>
        <a:p>
          <a:endParaRPr lang="en-US"/>
        </a:p>
      </dgm:t>
    </dgm:pt>
    <dgm:pt modelId="{7323E727-2C7D-4D80-9301-0D25C63A4B83}" type="sibTrans" cxnId="{556C6472-9512-4EF1-9FE1-D043454079D5}">
      <dgm:prSet/>
      <dgm:spPr/>
      <dgm:t>
        <a:bodyPr/>
        <a:lstStyle/>
        <a:p>
          <a:endParaRPr lang="en-US"/>
        </a:p>
      </dgm:t>
    </dgm:pt>
    <dgm:pt modelId="{CC6E9757-9328-46DC-BF28-357EC8210176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مسموم شد</a:t>
          </a:r>
          <a:endParaRPr lang="en-US" sz="1400" b="1">
            <a:cs typeface="B Mitra" panose="00000400000000000000" pitchFamily="2" charset="-78"/>
          </a:endParaRPr>
        </a:p>
      </dgm:t>
    </dgm:pt>
    <dgm:pt modelId="{5CC416C4-5AEA-4DEA-8F19-45F7689963D0}" type="parTrans" cxnId="{1E78BEA1-9B90-4BBB-9AF6-A3BDDF2CCAF7}">
      <dgm:prSet/>
      <dgm:spPr/>
      <dgm:t>
        <a:bodyPr/>
        <a:lstStyle/>
        <a:p>
          <a:endParaRPr lang="en-US"/>
        </a:p>
      </dgm:t>
    </dgm:pt>
    <dgm:pt modelId="{C8B8A942-5526-4727-9324-D34934851CDC}" type="sibTrans" cxnId="{1E78BEA1-9B90-4BBB-9AF6-A3BDDF2CCAF7}">
      <dgm:prSet/>
      <dgm:spPr/>
      <dgm:t>
        <a:bodyPr/>
        <a:lstStyle/>
        <a:p>
          <a:endParaRPr lang="en-US"/>
        </a:p>
      </dgm:t>
    </dgm:pt>
    <dgm:pt modelId="{EA71C02A-D6CB-4096-9BE7-66868C000A82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درصدد بازگشت به دوره قبل از اسلام بود</a:t>
          </a:r>
        </a:p>
      </dgm:t>
    </dgm:pt>
    <dgm:pt modelId="{C08A74CD-B565-4F6E-8AC8-85EE074F809C}" type="parTrans" cxnId="{380C21F1-11EA-48AC-A683-87A5259643E0}">
      <dgm:prSet/>
      <dgm:spPr/>
      <dgm:t>
        <a:bodyPr/>
        <a:lstStyle/>
        <a:p>
          <a:endParaRPr lang="en-US"/>
        </a:p>
      </dgm:t>
    </dgm:pt>
    <dgm:pt modelId="{5B5F40C2-1D54-4A8F-B3DD-AADA1EB48DBA}" type="sibTrans" cxnId="{380C21F1-11EA-48AC-A683-87A5259643E0}">
      <dgm:prSet/>
      <dgm:spPr/>
      <dgm:t>
        <a:bodyPr/>
        <a:lstStyle/>
        <a:p>
          <a:endParaRPr lang="en-US"/>
        </a:p>
      </dgm:t>
    </dgm:pt>
    <dgm:pt modelId="{D9058434-1AD4-459C-9368-9D6BC0D1D425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5: خلاف رفتارهای امام با فضل</a:t>
          </a:r>
        </a:p>
      </dgm:t>
    </dgm:pt>
    <dgm:pt modelId="{2E34459B-46D2-46FD-9B63-BBDFB7A95DE6}" type="parTrans" cxnId="{F2DB6DC6-BB3C-4072-9255-025DB8EBD11B}">
      <dgm:prSet/>
      <dgm:spPr/>
      <dgm:t>
        <a:bodyPr/>
        <a:lstStyle/>
        <a:p>
          <a:endParaRPr lang="en-US"/>
        </a:p>
      </dgm:t>
    </dgm:pt>
    <dgm:pt modelId="{0761C7D3-6D8F-41EB-8D9C-601A9D7DEA92}" type="sibTrans" cxnId="{F2DB6DC6-BB3C-4072-9255-025DB8EBD11B}">
      <dgm:prSet/>
      <dgm:spPr/>
      <dgm:t>
        <a:bodyPr/>
        <a:lstStyle/>
        <a:p>
          <a:endParaRPr lang="en-US"/>
        </a:p>
      </dgm:t>
    </dgm:pt>
    <dgm:pt modelId="{99F72A53-CFC7-45EF-9576-78D7F8C9994C}">
      <dgm:prSet phldrT="[Text]" custT="1"/>
      <dgm:spPr/>
      <dgm:t>
        <a:bodyPr/>
        <a:lstStyle/>
        <a:p>
          <a:endParaRPr lang="fa-IR" sz="1400" b="1">
            <a:cs typeface="B Mitra" panose="00000400000000000000" pitchFamily="2" charset="-78"/>
          </a:endParaRPr>
        </a:p>
      </dgm:t>
    </dgm:pt>
    <dgm:pt modelId="{B9D1BE49-1F1D-4A97-A6FE-BFA1544C9E0D}" type="parTrans" cxnId="{96DFBBD5-47E5-49E4-B963-C6FA4DDEE8BA}">
      <dgm:prSet/>
      <dgm:spPr/>
      <dgm:t>
        <a:bodyPr/>
        <a:lstStyle/>
        <a:p>
          <a:endParaRPr lang="en-US"/>
        </a:p>
      </dgm:t>
    </dgm:pt>
    <dgm:pt modelId="{9B41E8DC-07B1-47EE-82C4-C48545B17D5A}" type="sibTrans" cxnId="{96DFBBD5-47E5-49E4-B963-C6FA4DDEE8BA}">
      <dgm:prSet/>
      <dgm:spPr/>
      <dgm:t>
        <a:bodyPr/>
        <a:lstStyle/>
        <a:p>
          <a:endParaRPr lang="en-US"/>
        </a:p>
      </dgm:t>
    </dgm:pt>
    <dgm:pt modelId="{3A70C65D-C6CD-4100-9CB1-1C91F326B651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در سخنان امام بدین مطلب اشاره شده، اما با موارد قبل مانعه الجمع نیست</a:t>
          </a:r>
          <a:endParaRPr lang="en-US" sz="1400" b="1">
            <a:cs typeface="B Mitra" panose="00000400000000000000" pitchFamily="2" charset="-78"/>
          </a:endParaRPr>
        </a:p>
      </dgm:t>
    </dgm:pt>
    <dgm:pt modelId="{738BBDB1-66D2-4FA3-852C-CE4FCEC43EA7}" type="parTrans" cxnId="{E43E0900-9DFF-48C0-8830-9C068472C9EA}">
      <dgm:prSet/>
      <dgm:spPr/>
      <dgm:t>
        <a:bodyPr/>
        <a:lstStyle/>
        <a:p>
          <a:endParaRPr lang="en-US"/>
        </a:p>
      </dgm:t>
    </dgm:pt>
    <dgm:pt modelId="{BAE08F7F-4028-4A85-9495-7A40601F5E69}" type="sibTrans" cxnId="{E43E0900-9DFF-48C0-8830-9C068472C9EA}">
      <dgm:prSet/>
      <dgm:spPr/>
      <dgm:t>
        <a:bodyPr/>
        <a:lstStyle/>
        <a:p>
          <a:endParaRPr lang="en-US"/>
        </a:p>
      </dgm:t>
    </dgm:pt>
    <dgm:pt modelId="{02AD169F-8818-4355-9962-7A247E39E5CB}" type="pres">
      <dgm:prSet presAssocID="{89489420-A1BF-42D1-B235-763B77093591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</dgm:pt>
    <dgm:pt modelId="{C22C6A16-2911-4644-A0DD-3124D9D2A51E}" type="pres">
      <dgm:prSet presAssocID="{F0E2C925-D0BF-45CD-83DA-0AAF703FC31C}" presName="root1" presStyleCnt="0"/>
      <dgm:spPr/>
    </dgm:pt>
    <dgm:pt modelId="{ED6C3D95-21F8-4305-8E54-B46063BF69A3}" type="pres">
      <dgm:prSet presAssocID="{F0E2C925-D0BF-45CD-83DA-0AAF703FC31C}" presName="LevelOneTextNode" presStyleLbl="node0" presStyleIdx="0" presStyleCnt="1">
        <dgm:presLayoutVars>
          <dgm:chPref val="3"/>
        </dgm:presLayoutVars>
      </dgm:prSet>
      <dgm:spPr/>
    </dgm:pt>
    <dgm:pt modelId="{88B8F906-3E56-4112-894A-F6077C18BC53}" type="pres">
      <dgm:prSet presAssocID="{F0E2C925-D0BF-45CD-83DA-0AAF703FC31C}" presName="level2hierChild" presStyleCnt="0"/>
      <dgm:spPr/>
    </dgm:pt>
    <dgm:pt modelId="{D35A094B-5FCB-48E5-9C3B-FE5A09246AFB}" type="pres">
      <dgm:prSet presAssocID="{327631E1-1087-41E0-9C5C-63283AA1E13D}" presName="conn2-1" presStyleLbl="parChTrans1D2" presStyleIdx="0" presStyleCnt="2"/>
      <dgm:spPr/>
    </dgm:pt>
    <dgm:pt modelId="{1685846A-A835-440B-8E57-10D5F503F6EA}" type="pres">
      <dgm:prSet presAssocID="{327631E1-1087-41E0-9C5C-63283AA1E13D}" presName="connTx" presStyleLbl="parChTrans1D2" presStyleIdx="0" presStyleCnt="2"/>
      <dgm:spPr/>
    </dgm:pt>
    <dgm:pt modelId="{8A424B36-3356-4AF2-87AF-4DE40856330A}" type="pres">
      <dgm:prSet presAssocID="{8A3F19EE-DC99-40D3-AEDB-9B19E8CE3781}" presName="root2" presStyleCnt="0"/>
      <dgm:spPr/>
    </dgm:pt>
    <dgm:pt modelId="{A8FD4635-E3EE-4501-877C-6E85A150D217}" type="pres">
      <dgm:prSet presAssocID="{8A3F19EE-DC99-40D3-AEDB-9B19E8CE3781}" presName="LevelTwoTextNode" presStyleLbl="node2" presStyleIdx="0" presStyleCnt="2">
        <dgm:presLayoutVars>
          <dgm:chPref val="3"/>
        </dgm:presLayoutVars>
      </dgm:prSet>
      <dgm:spPr/>
    </dgm:pt>
    <dgm:pt modelId="{05666EF6-99DE-459D-8DD9-62F80A6F27A4}" type="pres">
      <dgm:prSet presAssocID="{8A3F19EE-DC99-40D3-AEDB-9B19E8CE3781}" presName="level3hierChild" presStyleCnt="0"/>
      <dgm:spPr/>
    </dgm:pt>
    <dgm:pt modelId="{1A8DCFC5-C051-4FCD-97EB-94F5E2E3D58B}" type="pres">
      <dgm:prSet presAssocID="{67EB2073-5217-4D47-BF4C-76D48C7DB899}" presName="conn2-1" presStyleLbl="parChTrans1D3" presStyleIdx="0" presStyleCnt="4"/>
      <dgm:spPr/>
    </dgm:pt>
    <dgm:pt modelId="{9EF5EFF4-D56D-4F65-94FD-5FD8452D5EDB}" type="pres">
      <dgm:prSet presAssocID="{67EB2073-5217-4D47-BF4C-76D48C7DB899}" presName="connTx" presStyleLbl="parChTrans1D3" presStyleIdx="0" presStyleCnt="4"/>
      <dgm:spPr/>
    </dgm:pt>
    <dgm:pt modelId="{D7DB5E16-CA30-4D87-AB3F-5AF1F9DBA83A}" type="pres">
      <dgm:prSet presAssocID="{B08644E3-530D-4841-BD22-737756FA2BAF}" presName="root2" presStyleCnt="0"/>
      <dgm:spPr/>
    </dgm:pt>
    <dgm:pt modelId="{9BFACAA7-39B1-4987-913C-E2D9E79CD81A}" type="pres">
      <dgm:prSet presAssocID="{B08644E3-530D-4841-BD22-737756FA2BAF}" presName="LevelTwoTextNode" presStyleLbl="node3" presStyleIdx="0" presStyleCnt="4">
        <dgm:presLayoutVars>
          <dgm:chPref val="3"/>
        </dgm:presLayoutVars>
      </dgm:prSet>
      <dgm:spPr/>
    </dgm:pt>
    <dgm:pt modelId="{82DDF982-BADD-48C6-94DF-4C1691B14F28}" type="pres">
      <dgm:prSet presAssocID="{B08644E3-530D-4841-BD22-737756FA2BAF}" presName="level3hierChild" presStyleCnt="0"/>
      <dgm:spPr/>
    </dgm:pt>
    <dgm:pt modelId="{B382AFBD-4770-4033-ABBF-18F250E46221}" type="pres">
      <dgm:prSet presAssocID="{D599CA18-A163-4AA5-BB42-7056AEE9134F}" presName="conn2-1" presStyleLbl="parChTrans1D4" presStyleIdx="0" presStyleCnt="10"/>
      <dgm:spPr/>
    </dgm:pt>
    <dgm:pt modelId="{B12698C4-8C53-4999-9D2E-C9AA65F001C0}" type="pres">
      <dgm:prSet presAssocID="{D599CA18-A163-4AA5-BB42-7056AEE9134F}" presName="connTx" presStyleLbl="parChTrans1D4" presStyleIdx="0" presStyleCnt="10"/>
      <dgm:spPr/>
    </dgm:pt>
    <dgm:pt modelId="{1BC076A5-9A2C-4925-9E39-2A81F0184A5F}" type="pres">
      <dgm:prSet presAssocID="{1D629542-4769-409A-9899-74C9A7BE8FEE}" presName="root2" presStyleCnt="0"/>
      <dgm:spPr/>
    </dgm:pt>
    <dgm:pt modelId="{E1FDC575-DFF8-4693-937C-BBD7FD480EEB}" type="pres">
      <dgm:prSet presAssocID="{1D629542-4769-409A-9899-74C9A7BE8FEE}" presName="LevelTwoTextNode" presStyleLbl="node4" presStyleIdx="0" presStyleCnt="10">
        <dgm:presLayoutVars>
          <dgm:chPref val="3"/>
        </dgm:presLayoutVars>
      </dgm:prSet>
      <dgm:spPr/>
    </dgm:pt>
    <dgm:pt modelId="{C95159B8-DCF3-453A-A32A-463985060B4C}" type="pres">
      <dgm:prSet presAssocID="{1D629542-4769-409A-9899-74C9A7BE8FEE}" presName="level3hierChild" presStyleCnt="0"/>
      <dgm:spPr/>
    </dgm:pt>
    <dgm:pt modelId="{AD2C5488-6CAC-474E-9480-BD11ED8C3250}" type="pres">
      <dgm:prSet presAssocID="{5CC416C4-5AEA-4DEA-8F19-45F7689963D0}" presName="conn2-1" presStyleLbl="parChTrans1D4" presStyleIdx="1" presStyleCnt="10"/>
      <dgm:spPr/>
    </dgm:pt>
    <dgm:pt modelId="{F4B0C9C3-D2B2-470D-A93C-CF517927ECC2}" type="pres">
      <dgm:prSet presAssocID="{5CC416C4-5AEA-4DEA-8F19-45F7689963D0}" presName="connTx" presStyleLbl="parChTrans1D4" presStyleIdx="1" presStyleCnt="10"/>
      <dgm:spPr/>
    </dgm:pt>
    <dgm:pt modelId="{ADD21879-7B0A-4CA7-9BDC-A7C66F63D465}" type="pres">
      <dgm:prSet presAssocID="{CC6E9757-9328-46DC-BF28-357EC8210176}" presName="root2" presStyleCnt="0"/>
      <dgm:spPr/>
    </dgm:pt>
    <dgm:pt modelId="{281EB382-F84C-4EF9-821F-2939D17AD648}" type="pres">
      <dgm:prSet presAssocID="{CC6E9757-9328-46DC-BF28-357EC8210176}" presName="LevelTwoTextNode" presStyleLbl="node4" presStyleIdx="1" presStyleCnt="10" custLinFactNeighborX="-889" custLinFactNeighborY="1977">
        <dgm:presLayoutVars>
          <dgm:chPref val="3"/>
        </dgm:presLayoutVars>
      </dgm:prSet>
      <dgm:spPr/>
    </dgm:pt>
    <dgm:pt modelId="{E0495EE6-C80B-4630-BB64-EF199320B238}" type="pres">
      <dgm:prSet presAssocID="{CC6E9757-9328-46DC-BF28-357EC8210176}" presName="level3hierChild" presStyleCnt="0"/>
      <dgm:spPr/>
    </dgm:pt>
    <dgm:pt modelId="{E71D7403-552C-4AEA-A9B9-1974B35D86EF}" type="pres">
      <dgm:prSet presAssocID="{A84351B0-AEAF-44D2-9A4A-3039AF395B11}" presName="conn2-1" presStyleLbl="parChTrans1D4" presStyleIdx="2" presStyleCnt="10"/>
      <dgm:spPr/>
    </dgm:pt>
    <dgm:pt modelId="{3F8DF4EF-D56E-40EE-848E-8DF3D9D5DC18}" type="pres">
      <dgm:prSet presAssocID="{A84351B0-AEAF-44D2-9A4A-3039AF395B11}" presName="connTx" presStyleLbl="parChTrans1D4" presStyleIdx="2" presStyleCnt="10"/>
      <dgm:spPr/>
    </dgm:pt>
    <dgm:pt modelId="{E8C1AC5B-6884-4050-A71B-F981D54F7462}" type="pres">
      <dgm:prSet presAssocID="{5ED8ECAA-BC02-4CAD-BE25-9736006402E9}" presName="root2" presStyleCnt="0"/>
      <dgm:spPr/>
    </dgm:pt>
    <dgm:pt modelId="{ED6E47EB-01F8-414E-9637-2AA2C55675B6}" type="pres">
      <dgm:prSet presAssocID="{5ED8ECAA-BC02-4CAD-BE25-9736006402E9}" presName="LevelTwoTextNode" presStyleLbl="node4" presStyleIdx="2" presStyleCnt="10">
        <dgm:presLayoutVars>
          <dgm:chPref val="3"/>
        </dgm:presLayoutVars>
      </dgm:prSet>
      <dgm:spPr/>
    </dgm:pt>
    <dgm:pt modelId="{EBE4A0DB-B9C1-4B7C-96E3-E550D759AC01}" type="pres">
      <dgm:prSet presAssocID="{5ED8ECAA-BC02-4CAD-BE25-9736006402E9}" presName="level3hierChild" presStyleCnt="0"/>
      <dgm:spPr/>
    </dgm:pt>
    <dgm:pt modelId="{FAD4B9AB-5E52-47DA-8CA7-5C85D6D40AF5}" type="pres">
      <dgm:prSet presAssocID="{E59F2AAE-5EB6-483A-9A64-A75DB488AABB}" presName="conn2-1" presStyleLbl="parChTrans1D4" presStyleIdx="3" presStyleCnt="10"/>
      <dgm:spPr/>
    </dgm:pt>
    <dgm:pt modelId="{BDA6B90D-CE51-4ABC-BC21-DDD0AACAA962}" type="pres">
      <dgm:prSet presAssocID="{E59F2AAE-5EB6-483A-9A64-A75DB488AABB}" presName="connTx" presStyleLbl="parChTrans1D4" presStyleIdx="3" presStyleCnt="10"/>
      <dgm:spPr/>
    </dgm:pt>
    <dgm:pt modelId="{1654CBF2-7FEB-4960-AC6A-8F4C7A872306}" type="pres">
      <dgm:prSet presAssocID="{2D7BDFC7-3739-4D2D-AED8-75079E17CCD5}" presName="root2" presStyleCnt="0"/>
      <dgm:spPr/>
    </dgm:pt>
    <dgm:pt modelId="{96A4679E-0F2D-4891-BD8C-660924253F6B}" type="pres">
      <dgm:prSet presAssocID="{2D7BDFC7-3739-4D2D-AED8-75079E17CCD5}" presName="LevelTwoTextNode" presStyleLbl="node4" presStyleIdx="3" presStyleCnt="10" custScaleY="138111">
        <dgm:presLayoutVars>
          <dgm:chPref val="3"/>
        </dgm:presLayoutVars>
      </dgm:prSet>
      <dgm:spPr/>
    </dgm:pt>
    <dgm:pt modelId="{EA5D282F-BB89-4BF8-91D5-CA8371277D68}" type="pres">
      <dgm:prSet presAssocID="{2D7BDFC7-3739-4D2D-AED8-75079E17CCD5}" presName="level3hierChild" presStyleCnt="0"/>
      <dgm:spPr/>
    </dgm:pt>
    <dgm:pt modelId="{BD6C3532-0744-423F-9E85-DF2F1441495B}" type="pres">
      <dgm:prSet presAssocID="{76BFA8E0-C69C-4151-BB4E-0319FD1940A4}" presName="conn2-1" presStyleLbl="parChTrans1D3" presStyleIdx="1" presStyleCnt="4"/>
      <dgm:spPr/>
    </dgm:pt>
    <dgm:pt modelId="{EC51538F-49F7-44A3-8B2F-37989D21A3CD}" type="pres">
      <dgm:prSet presAssocID="{76BFA8E0-C69C-4151-BB4E-0319FD1940A4}" presName="connTx" presStyleLbl="parChTrans1D3" presStyleIdx="1" presStyleCnt="4"/>
      <dgm:spPr/>
    </dgm:pt>
    <dgm:pt modelId="{D758A093-87C9-4B20-B59E-DDFE94E1D9D3}" type="pres">
      <dgm:prSet presAssocID="{B0CB6DD4-0F71-470E-87BA-C0AFC556D707}" presName="root2" presStyleCnt="0"/>
      <dgm:spPr/>
    </dgm:pt>
    <dgm:pt modelId="{5C07D687-0BB0-41DA-ACBE-BE0E9A7B7930}" type="pres">
      <dgm:prSet presAssocID="{B0CB6DD4-0F71-470E-87BA-C0AFC556D707}" presName="LevelTwoTextNode" presStyleLbl="node3" presStyleIdx="1" presStyleCnt="4">
        <dgm:presLayoutVars>
          <dgm:chPref val="3"/>
        </dgm:presLayoutVars>
      </dgm:prSet>
      <dgm:spPr/>
    </dgm:pt>
    <dgm:pt modelId="{3B27E604-D07A-43DD-83E2-E253B9FCED0E}" type="pres">
      <dgm:prSet presAssocID="{B0CB6DD4-0F71-470E-87BA-C0AFC556D707}" presName="level3hierChild" presStyleCnt="0"/>
      <dgm:spPr/>
    </dgm:pt>
    <dgm:pt modelId="{9E744EC7-EB19-41A4-86EB-6C66EB04D57C}" type="pres">
      <dgm:prSet presAssocID="{92DC88FF-2231-4F4F-A281-71FF217006AB}" presName="conn2-1" presStyleLbl="parChTrans1D4" presStyleIdx="4" presStyleCnt="10"/>
      <dgm:spPr/>
    </dgm:pt>
    <dgm:pt modelId="{0A98985A-EE6D-4CB5-8B9F-F3915C7E06AE}" type="pres">
      <dgm:prSet presAssocID="{92DC88FF-2231-4F4F-A281-71FF217006AB}" presName="connTx" presStyleLbl="parChTrans1D4" presStyleIdx="4" presStyleCnt="10"/>
      <dgm:spPr/>
    </dgm:pt>
    <dgm:pt modelId="{E6E123A1-70BB-471C-958C-F268EF4EE97B}" type="pres">
      <dgm:prSet presAssocID="{4BB8A6D3-6C46-4E5B-9F10-B356C47C39B7}" presName="root2" presStyleCnt="0"/>
      <dgm:spPr/>
    </dgm:pt>
    <dgm:pt modelId="{E86E4352-4E38-46F1-85CC-58852173F711}" type="pres">
      <dgm:prSet presAssocID="{4BB8A6D3-6C46-4E5B-9F10-B356C47C39B7}" presName="LevelTwoTextNode" presStyleLbl="node4" presStyleIdx="4" presStyleCnt="10">
        <dgm:presLayoutVars>
          <dgm:chPref val="3"/>
        </dgm:presLayoutVars>
      </dgm:prSet>
      <dgm:spPr/>
    </dgm:pt>
    <dgm:pt modelId="{43B475C3-46AD-4980-B490-CAA8E7112C88}" type="pres">
      <dgm:prSet presAssocID="{4BB8A6D3-6C46-4E5B-9F10-B356C47C39B7}" presName="level3hierChild" presStyleCnt="0"/>
      <dgm:spPr/>
    </dgm:pt>
    <dgm:pt modelId="{23F3EF1E-54E0-4500-A7C5-A6EDE7470D4B}" type="pres">
      <dgm:prSet presAssocID="{74D5C5E5-7B0A-4437-934A-2F9211C8D3A3}" presName="conn2-1" presStyleLbl="parChTrans1D4" presStyleIdx="5" presStyleCnt="10"/>
      <dgm:spPr/>
    </dgm:pt>
    <dgm:pt modelId="{E255F6B4-3B4D-4235-855F-8869CC40E3F1}" type="pres">
      <dgm:prSet presAssocID="{74D5C5E5-7B0A-4437-934A-2F9211C8D3A3}" presName="connTx" presStyleLbl="parChTrans1D4" presStyleIdx="5" presStyleCnt="10"/>
      <dgm:spPr/>
    </dgm:pt>
    <dgm:pt modelId="{32B153BD-9992-4046-A6B2-90C57CBDD588}" type="pres">
      <dgm:prSet presAssocID="{A2AECD4C-8A1B-4C0B-AC2C-7A0C9422A07D}" presName="root2" presStyleCnt="0"/>
      <dgm:spPr/>
    </dgm:pt>
    <dgm:pt modelId="{86C85D6C-4940-423D-86AB-5AF1CC7F5C50}" type="pres">
      <dgm:prSet presAssocID="{A2AECD4C-8A1B-4C0B-AC2C-7A0C9422A07D}" presName="LevelTwoTextNode" presStyleLbl="node4" presStyleIdx="5" presStyleCnt="10">
        <dgm:presLayoutVars>
          <dgm:chPref val="3"/>
        </dgm:presLayoutVars>
      </dgm:prSet>
      <dgm:spPr/>
    </dgm:pt>
    <dgm:pt modelId="{DB506057-2360-483C-89FD-E975BB5B63B6}" type="pres">
      <dgm:prSet presAssocID="{A2AECD4C-8A1B-4C0B-AC2C-7A0C9422A07D}" presName="level3hierChild" presStyleCnt="0"/>
      <dgm:spPr/>
    </dgm:pt>
    <dgm:pt modelId="{078CE93F-62B4-467F-B290-64E1378965D1}" type="pres">
      <dgm:prSet presAssocID="{AAA130AD-AA88-467A-8C10-07BF9B65D001}" presName="conn2-1" presStyleLbl="parChTrans1D4" presStyleIdx="6" presStyleCnt="10"/>
      <dgm:spPr/>
    </dgm:pt>
    <dgm:pt modelId="{DC9D4769-E9E8-404A-AE9D-861DEB06D90B}" type="pres">
      <dgm:prSet presAssocID="{AAA130AD-AA88-467A-8C10-07BF9B65D001}" presName="connTx" presStyleLbl="parChTrans1D4" presStyleIdx="6" presStyleCnt="10"/>
      <dgm:spPr/>
    </dgm:pt>
    <dgm:pt modelId="{07C20F26-C1F8-4521-A8BD-1189C62C7F7E}" type="pres">
      <dgm:prSet presAssocID="{C4C52196-1417-4F5B-B249-CE8F532590F8}" presName="root2" presStyleCnt="0"/>
      <dgm:spPr/>
    </dgm:pt>
    <dgm:pt modelId="{5053FE21-2F3C-49DE-AA18-3FFBEFBCE09A}" type="pres">
      <dgm:prSet presAssocID="{C4C52196-1417-4F5B-B249-CE8F532590F8}" presName="LevelTwoTextNode" presStyleLbl="node4" presStyleIdx="6" presStyleCnt="10">
        <dgm:presLayoutVars>
          <dgm:chPref val="3"/>
        </dgm:presLayoutVars>
      </dgm:prSet>
      <dgm:spPr/>
    </dgm:pt>
    <dgm:pt modelId="{471D0E3A-707E-4F22-9AEF-3BD9C51D508E}" type="pres">
      <dgm:prSet presAssocID="{C4C52196-1417-4F5B-B249-CE8F532590F8}" presName="level3hierChild" presStyleCnt="0"/>
      <dgm:spPr/>
    </dgm:pt>
    <dgm:pt modelId="{16010ECD-3F9A-4542-81C5-0365320B1BCE}" type="pres">
      <dgm:prSet presAssocID="{738BBDB1-66D2-4FA3-852C-CE4FCEC43EA7}" presName="conn2-1" presStyleLbl="parChTrans1D4" presStyleIdx="7" presStyleCnt="10"/>
      <dgm:spPr/>
    </dgm:pt>
    <dgm:pt modelId="{40D4F6CA-E184-4B9D-A6EC-7020BB70C957}" type="pres">
      <dgm:prSet presAssocID="{738BBDB1-66D2-4FA3-852C-CE4FCEC43EA7}" presName="connTx" presStyleLbl="parChTrans1D4" presStyleIdx="7" presStyleCnt="10"/>
      <dgm:spPr/>
    </dgm:pt>
    <dgm:pt modelId="{ACDC363A-D397-4C90-B226-38A9C0766BE1}" type="pres">
      <dgm:prSet presAssocID="{3A70C65D-C6CD-4100-9CB1-1C91F326B651}" presName="root2" presStyleCnt="0"/>
      <dgm:spPr/>
    </dgm:pt>
    <dgm:pt modelId="{D968441F-D24F-4667-AA2A-28132BDCAB80}" type="pres">
      <dgm:prSet presAssocID="{3A70C65D-C6CD-4100-9CB1-1C91F326B651}" presName="LevelTwoTextNode" presStyleLbl="node4" presStyleIdx="7" presStyleCnt="10" custScaleY="185471">
        <dgm:presLayoutVars>
          <dgm:chPref val="3"/>
        </dgm:presLayoutVars>
      </dgm:prSet>
      <dgm:spPr/>
    </dgm:pt>
    <dgm:pt modelId="{76FB7738-79DC-448F-BBFF-83E795C8CA6E}" type="pres">
      <dgm:prSet presAssocID="{3A70C65D-C6CD-4100-9CB1-1C91F326B651}" presName="level3hierChild" presStyleCnt="0"/>
      <dgm:spPr/>
    </dgm:pt>
    <dgm:pt modelId="{C090059C-6784-41E5-B693-7E44C646346E}" type="pres">
      <dgm:prSet presAssocID="{18ABB241-D259-46A3-98B7-0E93A625DB4F}" presName="conn2-1" presStyleLbl="parChTrans1D2" presStyleIdx="1" presStyleCnt="2"/>
      <dgm:spPr/>
    </dgm:pt>
    <dgm:pt modelId="{3388756C-8242-4590-8141-265925FA157F}" type="pres">
      <dgm:prSet presAssocID="{18ABB241-D259-46A3-98B7-0E93A625DB4F}" presName="connTx" presStyleLbl="parChTrans1D2" presStyleIdx="1" presStyleCnt="2"/>
      <dgm:spPr/>
    </dgm:pt>
    <dgm:pt modelId="{F7C2A807-7970-469A-8110-B1DCF6F9E7F9}" type="pres">
      <dgm:prSet presAssocID="{50FF7BCF-DE5F-4F07-98B8-153A2A3E1282}" presName="root2" presStyleCnt="0"/>
      <dgm:spPr/>
    </dgm:pt>
    <dgm:pt modelId="{207D1AD0-D1AC-4245-899F-87A346DDD563}" type="pres">
      <dgm:prSet presAssocID="{50FF7BCF-DE5F-4F07-98B8-153A2A3E1282}" presName="LevelTwoTextNode" presStyleLbl="node2" presStyleIdx="1" presStyleCnt="2">
        <dgm:presLayoutVars>
          <dgm:chPref val="3"/>
        </dgm:presLayoutVars>
      </dgm:prSet>
      <dgm:spPr/>
    </dgm:pt>
    <dgm:pt modelId="{69494721-0197-4527-9697-F1ED689AD094}" type="pres">
      <dgm:prSet presAssocID="{50FF7BCF-DE5F-4F07-98B8-153A2A3E1282}" presName="level3hierChild" presStyleCnt="0"/>
      <dgm:spPr/>
    </dgm:pt>
    <dgm:pt modelId="{54BB81FC-1B79-4509-A23C-CB04EAA274A5}" type="pres">
      <dgm:prSet presAssocID="{6FC2F577-7C15-44FA-8606-CC719438D8A2}" presName="conn2-1" presStyleLbl="parChTrans1D3" presStyleIdx="2" presStyleCnt="4"/>
      <dgm:spPr/>
    </dgm:pt>
    <dgm:pt modelId="{16DCAFFF-1931-4231-9FD9-B0338855AC37}" type="pres">
      <dgm:prSet presAssocID="{6FC2F577-7C15-44FA-8606-CC719438D8A2}" presName="connTx" presStyleLbl="parChTrans1D3" presStyleIdx="2" presStyleCnt="4"/>
      <dgm:spPr/>
    </dgm:pt>
    <dgm:pt modelId="{7888FDB3-F5AB-4704-991A-9574BAA8D7D6}" type="pres">
      <dgm:prSet presAssocID="{3314DAC8-9540-41C1-8A1F-B30B420B1A4E}" presName="root2" presStyleCnt="0"/>
      <dgm:spPr/>
    </dgm:pt>
    <dgm:pt modelId="{B757C3D1-FD79-4428-9A33-AB2D8B9087EB}" type="pres">
      <dgm:prSet presAssocID="{3314DAC8-9540-41C1-8A1F-B30B420B1A4E}" presName="LevelTwoTextNode" presStyleLbl="node3" presStyleIdx="2" presStyleCnt="4">
        <dgm:presLayoutVars>
          <dgm:chPref val="3"/>
        </dgm:presLayoutVars>
      </dgm:prSet>
      <dgm:spPr/>
    </dgm:pt>
    <dgm:pt modelId="{1CEE7951-0DC1-4DA4-9B72-5905F5E11131}" type="pres">
      <dgm:prSet presAssocID="{3314DAC8-9540-41C1-8A1F-B30B420B1A4E}" presName="level3hierChild" presStyleCnt="0"/>
      <dgm:spPr/>
    </dgm:pt>
    <dgm:pt modelId="{3A51BBDC-CFAF-414D-A571-15BA57658E9E}" type="pres">
      <dgm:prSet presAssocID="{B9D1BE49-1F1D-4A97-A6FE-BFA1544C9E0D}" presName="conn2-1" presStyleLbl="parChTrans1D4" presStyleIdx="8" presStyleCnt="10"/>
      <dgm:spPr/>
    </dgm:pt>
    <dgm:pt modelId="{E52CAA0E-04AB-44A2-9354-2F47031E4A63}" type="pres">
      <dgm:prSet presAssocID="{B9D1BE49-1F1D-4A97-A6FE-BFA1544C9E0D}" presName="connTx" presStyleLbl="parChTrans1D4" presStyleIdx="8" presStyleCnt="10"/>
      <dgm:spPr/>
    </dgm:pt>
    <dgm:pt modelId="{AFF5C093-B52D-49DC-92BE-B4674734D127}" type="pres">
      <dgm:prSet presAssocID="{99F72A53-CFC7-45EF-9576-78D7F8C9994C}" presName="root2" presStyleCnt="0"/>
      <dgm:spPr/>
    </dgm:pt>
    <dgm:pt modelId="{F3CAE161-78FF-40EC-AB11-311F39EE6DD3}" type="pres">
      <dgm:prSet presAssocID="{99F72A53-CFC7-45EF-9576-78D7F8C9994C}" presName="LevelTwoTextNode" presStyleLbl="node4" presStyleIdx="8" presStyleCnt="10" custScaleY="32390">
        <dgm:presLayoutVars>
          <dgm:chPref val="3"/>
        </dgm:presLayoutVars>
      </dgm:prSet>
      <dgm:spPr/>
    </dgm:pt>
    <dgm:pt modelId="{E6457779-A1EF-4D2E-96C1-FF41C675F87A}" type="pres">
      <dgm:prSet presAssocID="{99F72A53-CFC7-45EF-9576-78D7F8C9994C}" presName="level3hierChild" presStyleCnt="0"/>
      <dgm:spPr/>
    </dgm:pt>
    <dgm:pt modelId="{AFD13A23-4B16-474D-8A75-8D94575BFF0B}" type="pres">
      <dgm:prSet presAssocID="{2E34459B-46D2-46FD-9B63-BBDFB7A95DE6}" presName="conn2-1" presStyleLbl="parChTrans1D4" presStyleIdx="9" presStyleCnt="10"/>
      <dgm:spPr/>
    </dgm:pt>
    <dgm:pt modelId="{84595CCC-D54D-4CE6-80F3-16423DDC6DBB}" type="pres">
      <dgm:prSet presAssocID="{2E34459B-46D2-46FD-9B63-BBDFB7A95DE6}" presName="connTx" presStyleLbl="parChTrans1D4" presStyleIdx="9" presStyleCnt="10"/>
      <dgm:spPr/>
    </dgm:pt>
    <dgm:pt modelId="{93D59C77-80EA-4F75-8065-5A68443F53DE}" type="pres">
      <dgm:prSet presAssocID="{D9058434-1AD4-459C-9368-9D6BC0D1D425}" presName="root2" presStyleCnt="0"/>
      <dgm:spPr/>
    </dgm:pt>
    <dgm:pt modelId="{4FDAAC0C-532A-4967-9102-C4CB24252081}" type="pres">
      <dgm:prSet presAssocID="{D9058434-1AD4-459C-9368-9D6BC0D1D425}" presName="LevelTwoTextNode" presStyleLbl="node4" presStyleIdx="9" presStyleCnt="10">
        <dgm:presLayoutVars>
          <dgm:chPref val="3"/>
        </dgm:presLayoutVars>
      </dgm:prSet>
      <dgm:spPr/>
    </dgm:pt>
    <dgm:pt modelId="{0A31FCE2-DE89-4192-AB66-592D28FB4E41}" type="pres">
      <dgm:prSet presAssocID="{D9058434-1AD4-459C-9368-9D6BC0D1D425}" presName="level3hierChild" presStyleCnt="0"/>
      <dgm:spPr/>
    </dgm:pt>
    <dgm:pt modelId="{A534A7C1-6142-4327-A6A3-EABC8BDC3B1A}" type="pres">
      <dgm:prSet presAssocID="{C08A74CD-B565-4F6E-8AC8-85EE074F809C}" presName="conn2-1" presStyleLbl="parChTrans1D3" presStyleIdx="3" presStyleCnt="4"/>
      <dgm:spPr/>
    </dgm:pt>
    <dgm:pt modelId="{908F36A0-D4B9-4337-B5FD-28BAD8C766E2}" type="pres">
      <dgm:prSet presAssocID="{C08A74CD-B565-4F6E-8AC8-85EE074F809C}" presName="connTx" presStyleLbl="parChTrans1D3" presStyleIdx="3" presStyleCnt="4"/>
      <dgm:spPr/>
    </dgm:pt>
    <dgm:pt modelId="{72B5A450-531F-4D69-8F77-1D57A9F6BCBD}" type="pres">
      <dgm:prSet presAssocID="{EA71C02A-D6CB-4096-9BE7-66868C000A82}" presName="root2" presStyleCnt="0"/>
      <dgm:spPr/>
    </dgm:pt>
    <dgm:pt modelId="{18DA9E7B-2183-4A4C-AD91-55EC18AC2383}" type="pres">
      <dgm:prSet presAssocID="{EA71C02A-D6CB-4096-9BE7-66868C000A82}" presName="LevelTwoTextNode" presStyleLbl="node3" presStyleIdx="3" presStyleCnt="4">
        <dgm:presLayoutVars>
          <dgm:chPref val="3"/>
        </dgm:presLayoutVars>
      </dgm:prSet>
      <dgm:spPr/>
    </dgm:pt>
    <dgm:pt modelId="{2B7032FC-94F3-4DBE-BC59-B4E75F0FAC88}" type="pres">
      <dgm:prSet presAssocID="{EA71C02A-D6CB-4096-9BE7-66868C000A82}" presName="level3hierChild" presStyleCnt="0"/>
      <dgm:spPr/>
    </dgm:pt>
  </dgm:ptLst>
  <dgm:cxnLst>
    <dgm:cxn modelId="{E43E0900-9DFF-48C0-8830-9C068472C9EA}" srcId="{C4C52196-1417-4F5B-B249-CE8F532590F8}" destId="{3A70C65D-C6CD-4100-9CB1-1C91F326B651}" srcOrd="0" destOrd="0" parTransId="{738BBDB1-66D2-4FA3-852C-CE4FCEC43EA7}" sibTransId="{BAE08F7F-4028-4A85-9495-7A40601F5E69}"/>
    <dgm:cxn modelId="{4D43C904-D907-424D-8097-204DAA339582}" type="presOf" srcId="{74D5C5E5-7B0A-4437-934A-2F9211C8D3A3}" destId="{E255F6B4-3B4D-4235-855F-8869CC40E3F1}" srcOrd="1" destOrd="0" presId="urn:microsoft.com/office/officeart/2005/8/layout/hierarchy2"/>
    <dgm:cxn modelId="{C5D2B40B-D79E-46A7-84BE-98ECC9D7E5DC}" type="presOf" srcId="{18ABB241-D259-46A3-98B7-0E93A625DB4F}" destId="{C090059C-6784-41E5-B693-7E44C646346E}" srcOrd="0" destOrd="0" presId="urn:microsoft.com/office/officeart/2005/8/layout/hierarchy2"/>
    <dgm:cxn modelId="{7C54D50C-321E-44DC-AD6C-1AEA3DA28797}" type="presOf" srcId="{CC6E9757-9328-46DC-BF28-357EC8210176}" destId="{281EB382-F84C-4EF9-821F-2939D17AD648}" srcOrd="0" destOrd="0" presId="urn:microsoft.com/office/officeart/2005/8/layout/hierarchy2"/>
    <dgm:cxn modelId="{3994FC0C-098E-45C7-8580-5A1C12247275}" srcId="{B08644E3-530D-4841-BD22-737756FA2BAF}" destId="{5ED8ECAA-BC02-4CAD-BE25-9736006402E9}" srcOrd="1" destOrd="0" parTransId="{A84351B0-AEAF-44D2-9A4A-3039AF395B11}" sibTransId="{C3CCE5AA-E2C8-42D7-8E26-355BFFA3B815}"/>
    <dgm:cxn modelId="{76061111-A9D0-4C9A-BD24-7F9B483C10C4}" type="presOf" srcId="{A84351B0-AEAF-44D2-9A4A-3039AF395B11}" destId="{3F8DF4EF-D56E-40EE-848E-8DF3D9D5DC18}" srcOrd="1" destOrd="0" presId="urn:microsoft.com/office/officeart/2005/8/layout/hierarchy2"/>
    <dgm:cxn modelId="{AE8F0C14-71CE-4E57-93E5-7F7BD3DC6C81}" type="presOf" srcId="{3A70C65D-C6CD-4100-9CB1-1C91F326B651}" destId="{D968441F-D24F-4667-AA2A-28132BDCAB80}" srcOrd="0" destOrd="0" presId="urn:microsoft.com/office/officeart/2005/8/layout/hierarchy2"/>
    <dgm:cxn modelId="{6F237D25-D1EA-4140-A241-3BC87EF02A02}" type="presOf" srcId="{5CC416C4-5AEA-4DEA-8F19-45F7689963D0}" destId="{AD2C5488-6CAC-474E-9480-BD11ED8C3250}" srcOrd="0" destOrd="0" presId="urn:microsoft.com/office/officeart/2005/8/layout/hierarchy2"/>
    <dgm:cxn modelId="{8D94AB26-3849-40D6-85CA-FDAB6F1EC4E8}" srcId="{F0E2C925-D0BF-45CD-83DA-0AAF703FC31C}" destId="{8A3F19EE-DC99-40D3-AEDB-9B19E8CE3781}" srcOrd="0" destOrd="0" parTransId="{327631E1-1087-41E0-9C5C-63283AA1E13D}" sibTransId="{56FAF673-1C70-40BD-93B1-C9851A7535D9}"/>
    <dgm:cxn modelId="{D8A6792F-3EA4-46CB-A4FE-69CDC1201C5C}" srcId="{B0CB6DD4-0F71-470E-87BA-C0AFC556D707}" destId="{A2AECD4C-8A1B-4C0B-AC2C-7A0C9422A07D}" srcOrd="1" destOrd="0" parTransId="{74D5C5E5-7B0A-4437-934A-2F9211C8D3A3}" sibTransId="{4EA9AF31-6FDE-48BE-A965-3D335B98150D}"/>
    <dgm:cxn modelId="{03D7E030-92D0-4155-B295-3A466B2A601B}" type="presOf" srcId="{C08A74CD-B565-4F6E-8AC8-85EE074F809C}" destId="{908F36A0-D4B9-4337-B5FD-28BAD8C766E2}" srcOrd="1" destOrd="0" presId="urn:microsoft.com/office/officeart/2005/8/layout/hierarchy2"/>
    <dgm:cxn modelId="{2F7D5A36-6EC4-43F7-8576-2BC91D9C51E6}" type="presOf" srcId="{C08A74CD-B565-4F6E-8AC8-85EE074F809C}" destId="{A534A7C1-6142-4327-A6A3-EABC8BDC3B1A}" srcOrd="0" destOrd="0" presId="urn:microsoft.com/office/officeart/2005/8/layout/hierarchy2"/>
    <dgm:cxn modelId="{22E8B236-F1A5-4CCA-9BA9-B42CC5E41EB3}" type="presOf" srcId="{A2AECD4C-8A1B-4C0B-AC2C-7A0C9422A07D}" destId="{86C85D6C-4940-423D-86AB-5AF1CC7F5C50}" srcOrd="0" destOrd="0" presId="urn:microsoft.com/office/officeart/2005/8/layout/hierarchy2"/>
    <dgm:cxn modelId="{E628C039-9644-4ECB-A7E5-802158CDB9C5}" type="presOf" srcId="{50FF7BCF-DE5F-4F07-98B8-153A2A3E1282}" destId="{207D1AD0-D1AC-4245-899F-87A346DDD563}" srcOrd="0" destOrd="0" presId="urn:microsoft.com/office/officeart/2005/8/layout/hierarchy2"/>
    <dgm:cxn modelId="{4860FB3A-994C-44DA-B511-F96D41536D02}" type="presOf" srcId="{89489420-A1BF-42D1-B235-763B77093591}" destId="{02AD169F-8818-4355-9962-7A247E39E5CB}" srcOrd="0" destOrd="0" presId="urn:microsoft.com/office/officeart/2005/8/layout/hierarchy2"/>
    <dgm:cxn modelId="{D50D3F5B-9741-415D-A5D9-055F108F9848}" type="presOf" srcId="{76BFA8E0-C69C-4151-BB4E-0319FD1940A4}" destId="{BD6C3532-0744-423F-9E85-DF2F1441495B}" srcOrd="0" destOrd="0" presId="urn:microsoft.com/office/officeart/2005/8/layout/hierarchy2"/>
    <dgm:cxn modelId="{96E9CC5C-B375-44DB-AD44-17EA966BB06A}" type="presOf" srcId="{92DC88FF-2231-4F4F-A281-71FF217006AB}" destId="{0A98985A-EE6D-4CB5-8B9F-F3915C7E06AE}" srcOrd="1" destOrd="0" presId="urn:microsoft.com/office/officeart/2005/8/layout/hierarchy2"/>
    <dgm:cxn modelId="{096F1960-B90A-4CC4-83F8-869776E6D06F}" srcId="{8A3F19EE-DC99-40D3-AEDB-9B19E8CE3781}" destId="{B08644E3-530D-4841-BD22-737756FA2BAF}" srcOrd="0" destOrd="0" parTransId="{67EB2073-5217-4D47-BF4C-76D48C7DB899}" sibTransId="{C5EE2A6E-ED65-41F2-A7F3-AD457A9A43FE}"/>
    <dgm:cxn modelId="{CB07E562-4BEB-45BD-A2FB-1F9ACB28B959}" type="presOf" srcId="{327631E1-1087-41E0-9C5C-63283AA1E13D}" destId="{D35A094B-5FCB-48E5-9C3B-FE5A09246AFB}" srcOrd="0" destOrd="0" presId="urn:microsoft.com/office/officeart/2005/8/layout/hierarchy2"/>
    <dgm:cxn modelId="{45800566-E271-44A2-ADCA-78F46CB8541B}" type="presOf" srcId="{6FC2F577-7C15-44FA-8606-CC719438D8A2}" destId="{54BB81FC-1B79-4509-A23C-CB04EAA274A5}" srcOrd="0" destOrd="0" presId="urn:microsoft.com/office/officeart/2005/8/layout/hierarchy2"/>
    <dgm:cxn modelId="{67914568-3EAF-4360-A70A-E926BEEE9C62}" type="presOf" srcId="{AAA130AD-AA88-467A-8C10-07BF9B65D001}" destId="{DC9D4769-E9E8-404A-AE9D-861DEB06D90B}" srcOrd="1" destOrd="0" presId="urn:microsoft.com/office/officeart/2005/8/layout/hierarchy2"/>
    <dgm:cxn modelId="{751BF569-EEC8-4C76-A2A5-7390DBD3A9FC}" srcId="{8A3F19EE-DC99-40D3-AEDB-9B19E8CE3781}" destId="{B0CB6DD4-0F71-470E-87BA-C0AFC556D707}" srcOrd="1" destOrd="0" parTransId="{76BFA8E0-C69C-4151-BB4E-0319FD1940A4}" sibTransId="{7E3478EC-F09B-457C-AFE2-50666DE7A77E}"/>
    <dgm:cxn modelId="{097C414A-8286-492F-9775-B5877F67B462}" type="presOf" srcId="{738BBDB1-66D2-4FA3-852C-CE4FCEC43EA7}" destId="{40D4F6CA-E184-4B9D-A6EC-7020BB70C957}" srcOrd="1" destOrd="0" presId="urn:microsoft.com/office/officeart/2005/8/layout/hierarchy2"/>
    <dgm:cxn modelId="{209EB76A-875B-4D4D-846B-E0674771C14A}" type="presOf" srcId="{1D629542-4769-409A-9899-74C9A7BE8FEE}" destId="{E1FDC575-DFF8-4693-937C-BBD7FD480EEB}" srcOrd="0" destOrd="0" presId="urn:microsoft.com/office/officeart/2005/8/layout/hierarchy2"/>
    <dgm:cxn modelId="{62F5084C-736D-47FB-8A54-B0BC5ED63B8B}" type="presOf" srcId="{2D7BDFC7-3739-4D2D-AED8-75079E17CCD5}" destId="{96A4679E-0F2D-4891-BD8C-660924253F6B}" srcOrd="0" destOrd="0" presId="urn:microsoft.com/office/officeart/2005/8/layout/hierarchy2"/>
    <dgm:cxn modelId="{71292D6E-4DF9-4B29-A05B-905669B346DA}" type="presOf" srcId="{B08644E3-530D-4841-BD22-737756FA2BAF}" destId="{9BFACAA7-39B1-4987-913C-E2D9E79CD81A}" srcOrd="0" destOrd="0" presId="urn:microsoft.com/office/officeart/2005/8/layout/hierarchy2"/>
    <dgm:cxn modelId="{7880AB6E-239D-4C6F-B5B3-84F30A373E99}" type="presOf" srcId="{B9D1BE49-1F1D-4A97-A6FE-BFA1544C9E0D}" destId="{3A51BBDC-CFAF-414D-A571-15BA57658E9E}" srcOrd="0" destOrd="0" presId="urn:microsoft.com/office/officeart/2005/8/layout/hierarchy2"/>
    <dgm:cxn modelId="{9CD78B50-0BE9-4400-B2D5-A650C218DAE4}" type="presOf" srcId="{E59F2AAE-5EB6-483A-9A64-A75DB488AABB}" destId="{FAD4B9AB-5E52-47DA-8CA7-5C85D6D40AF5}" srcOrd="0" destOrd="0" presId="urn:microsoft.com/office/officeart/2005/8/layout/hierarchy2"/>
    <dgm:cxn modelId="{556C6472-9512-4EF1-9FE1-D043454079D5}" srcId="{5ED8ECAA-BC02-4CAD-BE25-9736006402E9}" destId="{2D7BDFC7-3739-4D2D-AED8-75079E17CCD5}" srcOrd="0" destOrd="0" parTransId="{E59F2AAE-5EB6-483A-9A64-A75DB488AABB}" sibTransId="{7323E727-2C7D-4D80-9301-0D25C63A4B83}"/>
    <dgm:cxn modelId="{F4788154-B8F0-4300-BF66-95E51E31E24B}" type="presOf" srcId="{D599CA18-A163-4AA5-BB42-7056AEE9134F}" destId="{B12698C4-8C53-4999-9D2E-C9AA65F001C0}" srcOrd="1" destOrd="0" presId="urn:microsoft.com/office/officeart/2005/8/layout/hierarchy2"/>
    <dgm:cxn modelId="{C0A2A857-39F3-4523-B51C-E24FB58C3553}" type="presOf" srcId="{AAA130AD-AA88-467A-8C10-07BF9B65D001}" destId="{078CE93F-62B4-467F-B290-64E1378965D1}" srcOrd="0" destOrd="0" presId="urn:microsoft.com/office/officeart/2005/8/layout/hierarchy2"/>
    <dgm:cxn modelId="{7CAB2878-0CA1-4294-8E8C-4F403DE0DA50}" srcId="{B0CB6DD4-0F71-470E-87BA-C0AFC556D707}" destId="{4BB8A6D3-6C46-4E5B-9F10-B356C47C39B7}" srcOrd="0" destOrd="0" parTransId="{92DC88FF-2231-4F4F-A281-71FF217006AB}" sibTransId="{22F3DCFC-92C8-4CB5-8CBC-D123B12650B8}"/>
    <dgm:cxn modelId="{5B3C7D78-54A3-450F-AFB8-0955DD766E81}" type="presOf" srcId="{5CC416C4-5AEA-4DEA-8F19-45F7689963D0}" destId="{F4B0C9C3-D2B2-470D-A93C-CF517927ECC2}" srcOrd="1" destOrd="0" presId="urn:microsoft.com/office/officeart/2005/8/layout/hierarchy2"/>
    <dgm:cxn modelId="{90E0907F-D679-463B-B2CE-923C807271DF}" type="presOf" srcId="{F0E2C925-D0BF-45CD-83DA-0AAF703FC31C}" destId="{ED6C3D95-21F8-4305-8E54-B46063BF69A3}" srcOrd="0" destOrd="0" presId="urn:microsoft.com/office/officeart/2005/8/layout/hierarchy2"/>
    <dgm:cxn modelId="{C67DF083-D084-4AA8-91DA-6637566FC0AE}" type="presOf" srcId="{4BB8A6D3-6C46-4E5B-9F10-B356C47C39B7}" destId="{E86E4352-4E38-46F1-85CC-58852173F711}" srcOrd="0" destOrd="0" presId="urn:microsoft.com/office/officeart/2005/8/layout/hierarchy2"/>
    <dgm:cxn modelId="{79EAC684-6B3B-47EF-86AF-EE84276E9E3E}" type="presOf" srcId="{A84351B0-AEAF-44D2-9A4A-3039AF395B11}" destId="{E71D7403-552C-4AEA-A9B9-1974B35D86EF}" srcOrd="0" destOrd="0" presId="urn:microsoft.com/office/officeart/2005/8/layout/hierarchy2"/>
    <dgm:cxn modelId="{DD359585-C332-4953-93E1-2149A34FA528}" type="presOf" srcId="{92DC88FF-2231-4F4F-A281-71FF217006AB}" destId="{9E744EC7-EB19-41A4-86EB-6C66EB04D57C}" srcOrd="0" destOrd="0" presId="urn:microsoft.com/office/officeart/2005/8/layout/hierarchy2"/>
    <dgm:cxn modelId="{0D11FC85-B93F-495C-88E1-FBDA4BB76C44}" type="presOf" srcId="{2E34459B-46D2-46FD-9B63-BBDFB7A95DE6}" destId="{84595CCC-D54D-4CE6-80F3-16423DDC6DBB}" srcOrd="1" destOrd="0" presId="urn:microsoft.com/office/officeart/2005/8/layout/hierarchy2"/>
    <dgm:cxn modelId="{5CD6A594-0B54-4379-8E8A-3FD0F7AE9EA8}" type="presOf" srcId="{76BFA8E0-C69C-4151-BB4E-0319FD1940A4}" destId="{EC51538F-49F7-44A3-8B2F-37989D21A3CD}" srcOrd="1" destOrd="0" presId="urn:microsoft.com/office/officeart/2005/8/layout/hierarchy2"/>
    <dgm:cxn modelId="{4D27BF94-E6FC-46B7-A85A-A32135A3B88E}" type="presOf" srcId="{2E34459B-46D2-46FD-9B63-BBDFB7A95DE6}" destId="{AFD13A23-4B16-474D-8A75-8D94575BFF0B}" srcOrd="0" destOrd="0" presId="urn:microsoft.com/office/officeart/2005/8/layout/hierarchy2"/>
    <dgm:cxn modelId="{9D25A398-C69E-4714-8D9B-90238F6C7E42}" srcId="{F0E2C925-D0BF-45CD-83DA-0AAF703FC31C}" destId="{50FF7BCF-DE5F-4F07-98B8-153A2A3E1282}" srcOrd="1" destOrd="0" parTransId="{18ABB241-D259-46A3-98B7-0E93A625DB4F}" sibTransId="{7459D94B-5C2D-4FDF-9137-0EF295D6203F}"/>
    <dgm:cxn modelId="{1E78BEA1-9B90-4BBB-9AF6-A3BDDF2CCAF7}" srcId="{1D629542-4769-409A-9899-74C9A7BE8FEE}" destId="{CC6E9757-9328-46DC-BF28-357EC8210176}" srcOrd="0" destOrd="0" parTransId="{5CC416C4-5AEA-4DEA-8F19-45F7689963D0}" sibTransId="{C8B8A942-5526-4727-9324-D34934851CDC}"/>
    <dgm:cxn modelId="{8CCC47A7-D876-49C1-890F-01F9F8E1DBA8}" type="presOf" srcId="{D9058434-1AD4-459C-9368-9D6BC0D1D425}" destId="{4FDAAC0C-532A-4967-9102-C4CB24252081}" srcOrd="0" destOrd="0" presId="urn:microsoft.com/office/officeart/2005/8/layout/hierarchy2"/>
    <dgm:cxn modelId="{130074A9-29F2-403C-8947-34E3FCA62471}" srcId="{B0CB6DD4-0F71-470E-87BA-C0AFC556D707}" destId="{C4C52196-1417-4F5B-B249-CE8F532590F8}" srcOrd="2" destOrd="0" parTransId="{AAA130AD-AA88-467A-8C10-07BF9B65D001}" sibTransId="{44CB138B-FCAD-4C6B-B3AB-6ECA0ABA5BB5}"/>
    <dgm:cxn modelId="{35BE73AB-9054-408C-9256-7038D36FA2A9}" type="presOf" srcId="{67EB2073-5217-4D47-BF4C-76D48C7DB899}" destId="{9EF5EFF4-D56D-4F65-94FD-5FD8452D5EDB}" srcOrd="1" destOrd="0" presId="urn:microsoft.com/office/officeart/2005/8/layout/hierarchy2"/>
    <dgm:cxn modelId="{B9C74FAD-6DBB-4347-98CE-A99720516C1A}" type="presOf" srcId="{327631E1-1087-41E0-9C5C-63283AA1E13D}" destId="{1685846A-A835-440B-8E57-10D5F503F6EA}" srcOrd="1" destOrd="0" presId="urn:microsoft.com/office/officeart/2005/8/layout/hierarchy2"/>
    <dgm:cxn modelId="{665CA8BA-BA80-48F7-90BC-153A81B02CF1}" type="presOf" srcId="{B9D1BE49-1F1D-4A97-A6FE-BFA1544C9E0D}" destId="{E52CAA0E-04AB-44A2-9354-2F47031E4A63}" srcOrd="1" destOrd="0" presId="urn:microsoft.com/office/officeart/2005/8/layout/hierarchy2"/>
    <dgm:cxn modelId="{0CD382BD-B05C-40C0-9313-3C662930CFD3}" type="presOf" srcId="{D599CA18-A163-4AA5-BB42-7056AEE9134F}" destId="{B382AFBD-4770-4033-ABBF-18F250E46221}" srcOrd="0" destOrd="0" presId="urn:microsoft.com/office/officeart/2005/8/layout/hierarchy2"/>
    <dgm:cxn modelId="{25CAE2BE-E6C3-4FFA-BC4F-8F9AED4CE0AF}" srcId="{B08644E3-530D-4841-BD22-737756FA2BAF}" destId="{1D629542-4769-409A-9899-74C9A7BE8FEE}" srcOrd="0" destOrd="0" parTransId="{D599CA18-A163-4AA5-BB42-7056AEE9134F}" sibTransId="{7B49BDD8-C89B-429F-8951-12568EEB53DE}"/>
    <dgm:cxn modelId="{629813C0-8ED6-4F5D-9295-F78946AE2222}" type="presOf" srcId="{67EB2073-5217-4D47-BF4C-76D48C7DB899}" destId="{1A8DCFC5-C051-4FCD-97EB-94F5E2E3D58B}" srcOrd="0" destOrd="0" presId="urn:microsoft.com/office/officeart/2005/8/layout/hierarchy2"/>
    <dgm:cxn modelId="{F2DB6DC6-BB3C-4072-9255-025DB8EBD11B}" srcId="{99F72A53-CFC7-45EF-9576-78D7F8C9994C}" destId="{D9058434-1AD4-459C-9368-9D6BC0D1D425}" srcOrd="0" destOrd="0" parTransId="{2E34459B-46D2-46FD-9B63-BBDFB7A95DE6}" sibTransId="{0761C7D3-6D8F-41EB-8D9C-601A9D7DEA92}"/>
    <dgm:cxn modelId="{A59035C9-5F1C-4D49-B3E7-A37C4B253935}" type="presOf" srcId="{B0CB6DD4-0F71-470E-87BA-C0AFC556D707}" destId="{5C07D687-0BB0-41DA-ACBE-BE0E9A7B7930}" srcOrd="0" destOrd="0" presId="urn:microsoft.com/office/officeart/2005/8/layout/hierarchy2"/>
    <dgm:cxn modelId="{4E1EC8CA-2254-444C-A079-FB18EE1C6267}" type="presOf" srcId="{EA71C02A-D6CB-4096-9BE7-66868C000A82}" destId="{18DA9E7B-2183-4A4C-AD91-55EC18AC2383}" srcOrd="0" destOrd="0" presId="urn:microsoft.com/office/officeart/2005/8/layout/hierarchy2"/>
    <dgm:cxn modelId="{418C20D0-B7D8-46AB-AD40-2EEE9ACD5176}" type="presOf" srcId="{738BBDB1-66D2-4FA3-852C-CE4FCEC43EA7}" destId="{16010ECD-3F9A-4542-81C5-0365320B1BCE}" srcOrd="0" destOrd="0" presId="urn:microsoft.com/office/officeart/2005/8/layout/hierarchy2"/>
    <dgm:cxn modelId="{463C2ED4-136D-455E-A5E0-B096A8B33734}" srcId="{89489420-A1BF-42D1-B235-763B77093591}" destId="{F0E2C925-D0BF-45CD-83DA-0AAF703FC31C}" srcOrd="0" destOrd="0" parTransId="{7ABE967F-7D17-4CF6-8C90-6F156B3E244A}" sibTransId="{3F3B425F-1970-4AEB-9142-6D2826154E18}"/>
    <dgm:cxn modelId="{2C0D5FD5-9316-49A9-803A-25B64E796DCB}" type="presOf" srcId="{8A3F19EE-DC99-40D3-AEDB-9B19E8CE3781}" destId="{A8FD4635-E3EE-4501-877C-6E85A150D217}" srcOrd="0" destOrd="0" presId="urn:microsoft.com/office/officeart/2005/8/layout/hierarchy2"/>
    <dgm:cxn modelId="{96DFBBD5-47E5-49E4-B963-C6FA4DDEE8BA}" srcId="{3314DAC8-9540-41C1-8A1F-B30B420B1A4E}" destId="{99F72A53-CFC7-45EF-9576-78D7F8C9994C}" srcOrd="0" destOrd="0" parTransId="{B9D1BE49-1F1D-4A97-A6FE-BFA1544C9E0D}" sibTransId="{9B41E8DC-07B1-47EE-82C4-C48545B17D5A}"/>
    <dgm:cxn modelId="{3A84FDD5-56AD-4098-A3BF-A31D10F2F58C}" type="presOf" srcId="{99F72A53-CFC7-45EF-9576-78D7F8C9994C}" destId="{F3CAE161-78FF-40EC-AB11-311F39EE6DD3}" srcOrd="0" destOrd="0" presId="urn:microsoft.com/office/officeart/2005/8/layout/hierarchy2"/>
    <dgm:cxn modelId="{F8EFD8D9-89F3-4C22-B531-0E71FEF360B5}" type="presOf" srcId="{3314DAC8-9540-41C1-8A1F-B30B420B1A4E}" destId="{B757C3D1-FD79-4428-9A33-AB2D8B9087EB}" srcOrd="0" destOrd="0" presId="urn:microsoft.com/office/officeart/2005/8/layout/hierarchy2"/>
    <dgm:cxn modelId="{711295DA-2A8F-4C5C-9EDB-58556E8AD738}" srcId="{50FF7BCF-DE5F-4F07-98B8-153A2A3E1282}" destId="{3314DAC8-9540-41C1-8A1F-B30B420B1A4E}" srcOrd="0" destOrd="0" parTransId="{6FC2F577-7C15-44FA-8606-CC719438D8A2}" sibTransId="{94B58CF8-A07C-4715-A301-690A5995B14A}"/>
    <dgm:cxn modelId="{3C662BDC-085D-493C-8449-B53A880BEB57}" type="presOf" srcId="{C4C52196-1417-4F5B-B249-CE8F532590F8}" destId="{5053FE21-2F3C-49DE-AA18-3FFBEFBCE09A}" srcOrd="0" destOrd="0" presId="urn:microsoft.com/office/officeart/2005/8/layout/hierarchy2"/>
    <dgm:cxn modelId="{E1C120DD-E4F7-4490-A74C-3F4F1CFCBEA9}" type="presOf" srcId="{E59F2AAE-5EB6-483A-9A64-A75DB488AABB}" destId="{BDA6B90D-CE51-4ABC-BC21-DDD0AACAA962}" srcOrd="1" destOrd="0" presId="urn:microsoft.com/office/officeart/2005/8/layout/hierarchy2"/>
    <dgm:cxn modelId="{851C5DEA-5235-4AC2-8292-06ADC9D891F8}" type="presOf" srcId="{6FC2F577-7C15-44FA-8606-CC719438D8A2}" destId="{16DCAFFF-1931-4231-9FD9-B0338855AC37}" srcOrd="1" destOrd="0" presId="urn:microsoft.com/office/officeart/2005/8/layout/hierarchy2"/>
    <dgm:cxn modelId="{B30E33F0-B4AB-4B07-A13B-E49867E87491}" type="presOf" srcId="{18ABB241-D259-46A3-98B7-0E93A625DB4F}" destId="{3388756C-8242-4590-8141-265925FA157F}" srcOrd="1" destOrd="0" presId="urn:microsoft.com/office/officeart/2005/8/layout/hierarchy2"/>
    <dgm:cxn modelId="{380C21F1-11EA-48AC-A683-87A5259643E0}" srcId="{50FF7BCF-DE5F-4F07-98B8-153A2A3E1282}" destId="{EA71C02A-D6CB-4096-9BE7-66868C000A82}" srcOrd="1" destOrd="0" parTransId="{C08A74CD-B565-4F6E-8AC8-85EE074F809C}" sibTransId="{5B5F40C2-1D54-4A8F-B3DD-AADA1EB48DBA}"/>
    <dgm:cxn modelId="{AE2C80F1-40A2-47BD-86EE-C8FF621A0AD3}" type="presOf" srcId="{5ED8ECAA-BC02-4CAD-BE25-9736006402E9}" destId="{ED6E47EB-01F8-414E-9637-2AA2C55675B6}" srcOrd="0" destOrd="0" presId="urn:microsoft.com/office/officeart/2005/8/layout/hierarchy2"/>
    <dgm:cxn modelId="{15EE12F8-EC3A-40E4-80EE-65AFF4B1D538}" type="presOf" srcId="{74D5C5E5-7B0A-4437-934A-2F9211C8D3A3}" destId="{23F3EF1E-54E0-4500-A7C5-A6EDE7470D4B}" srcOrd="0" destOrd="0" presId="urn:microsoft.com/office/officeart/2005/8/layout/hierarchy2"/>
    <dgm:cxn modelId="{DF505D15-ADEF-4C91-912B-09C5580C2F70}" type="presParOf" srcId="{02AD169F-8818-4355-9962-7A247E39E5CB}" destId="{C22C6A16-2911-4644-A0DD-3124D9D2A51E}" srcOrd="0" destOrd="0" presId="urn:microsoft.com/office/officeart/2005/8/layout/hierarchy2"/>
    <dgm:cxn modelId="{9D09573B-260E-41B5-81C5-FC7BCE89E685}" type="presParOf" srcId="{C22C6A16-2911-4644-A0DD-3124D9D2A51E}" destId="{ED6C3D95-21F8-4305-8E54-B46063BF69A3}" srcOrd="0" destOrd="0" presId="urn:microsoft.com/office/officeart/2005/8/layout/hierarchy2"/>
    <dgm:cxn modelId="{AAFAD8F3-5F7E-4CB2-BB7B-C5A7BA8565D5}" type="presParOf" srcId="{C22C6A16-2911-4644-A0DD-3124D9D2A51E}" destId="{88B8F906-3E56-4112-894A-F6077C18BC53}" srcOrd="1" destOrd="0" presId="urn:microsoft.com/office/officeart/2005/8/layout/hierarchy2"/>
    <dgm:cxn modelId="{57CC22F8-2E67-4F34-8966-85ECDEB846CB}" type="presParOf" srcId="{88B8F906-3E56-4112-894A-F6077C18BC53}" destId="{D35A094B-5FCB-48E5-9C3B-FE5A09246AFB}" srcOrd="0" destOrd="0" presId="urn:microsoft.com/office/officeart/2005/8/layout/hierarchy2"/>
    <dgm:cxn modelId="{326C7F8E-6652-4BCC-9E9F-3C40EF64FB90}" type="presParOf" srcId="{D35A094B-5FCB-48E5-9C3B-FE5A09246AFB}" destId="{1685846A-A835-440B-8E57-10D5F503F6EA}" srcOrd="0" destOrd="0" presId="urn:microsoft.com/office/officeart/2005/8/layout/hierarchy2"/>
    <dgm:cxn modelId="{264CDED8-A8D9-427A-B124-57196EF1D6DC}" type="presParOf" srcId="{88B8F906-3E56-4112-894A-F6077C18BC53}" destId="{8A424B36-3356-4AF2-87AF-4DE40856330A}" srcOrd="1" destOrd="0" presId="urn:microsoft.com/office/officeart/2005/8/layout/hierarchy2"/>
    <dgm:cxn modelId="{4B43B45C-4774-4355-9AB9-4210446D0479}" type="presParOf" srcId="{8A424B36-3356-4AF2-87AF-4DE40856330A}" destId="{A8FD4635-E3EE-4501-877C-6E85A150D217}" srcOrd="0" destOrd="0" presId="urn:microsoft.com/office/officeart/2005/8/layout/hierarchy2"/>
    <dgm:cxn modelId="{F1D3EC71-CCE7-41C9-AD27-D98406E8BE95}" type="presParOf" srcId="{8A424B36-3356-4AF2-87AF-4DE40856330A}" destId="{05666EF6-99DE-459D-8DD9-62F80A6F27A4}" srcOrd="1" destOrd="0" presId="urn:microsoft.com/office/officeart/2005/8/layout/hierarchy2"/>
    <dgm:cxn modelId="{1BFD4682-E1B6-40C7-BBF5-ADAD35291DD7}" type="presParOf" srcId="{05666EF6-99DE-459D-8DD9-62F80A6F27A4}" destId="{1A8DCFC5-C051-4FCD-97EB-94F5E2E3D58B}" srcOrd="0" destOrd="0" presId="urn:microsoft.com/office/officeart/2005/8/layout/hierarchy2"/>
    <dgm:cxn modelId="{3C8B9D1E-7CC8-4030-953B-9FA967F472A6}" type="presParOf" srcId="{1A8DCFC5-C051-4FCD-97EB-94F5E2E3D58B}" destId="{9EF5EFF4-D56D-4F65-94FD-5FD8452D5EDB}" srcOrd="0" destOrd="0" presId="urn:microsoft.com/office/officeart/2005/8/layout/hierarchy2"/>
    <dgm:cxn modelId="{8A7B4FA3-FF6A-40E4-ACCC-FB7397A78B8F}" type="presParOf" srcId="{05666EF6-99DE-459D-8DD9-62F80A6F27A4}" destId="{D7DB5E16-CA30-4D87-AB3F-5AF1F9DBA83A}" srcOrd="1" destOrd="0" presId="urn:microsoft.com/office/officeart/2005/8/layout/hierarchy2"/>
    <dgm:cxn modelId="{D3C36EB8-6BA5-416E-A3A1-BF5C75D50BEC}" type="presParOf" srcId="{D7DB5E16-CA30-4D87-AB3F-5AF1F9DBA83A}" destId="{9BFACAA7-39B1-4987-913C-E2D9E79CD81A}" srcOrd="0" destOrd="0" presId="urn:microsoft.com/office/officeart/2005/8/layout/hierarchy2"/>
    <dgm:cxn modelId="{993758A6-B165-4397-88F3-447007963F7A}" type="presParOf" srcId="{D7DB5E16-CA30-4D87-AB3F-5AF1F9DBA83A}" destId="{82DDF982-BADD-48C6-94DF-4C1691B14F28}" srcOrd="1" destOrd="0" presId="urn:microsoft.com/office/officeart/2005/8/layout/hierarchy2"/>
    <dgm:cxn modelId="{12F6E71F-2A2C-4B51-8DA4-99CE8D4FA3DE}" type="presParOf" srcId="{82DDF982-BADD-48C6-94DF-4C1691B14F28}" destId="{B382AFBD-4770-4033-ABBF-18F250E46221}" srcOrd="0" destOrd="0" presId="urn:microsoft.com/office/officeart/2005/8/layout/hierarchy2"/>
    <dgm:cxn modelId="{FF4FEB2C-CFCF-4E53-89D6-B97911442B73}" type="presParOf" srcId="{B382AFBD-4770-4033-ABBF-18F250E46221}" destId="{B12698C4-8C53-4999-9D2E-C9AA65F001C0}" srcOrd="0" destOrd="0" presId="urn:microsoft.com/office/officeart/2005/8/layout/hierarchy2"/>
    <dgm:cxn modelId="{5C82A71F-69C8-4314-9FA2-5AFF733CA14F}" type="presParOf" srcId="{82DDF982-BADD-48C6-94DF-4C1691B14F28}" destId="{1BC076A5-9A2C-4925-9E39-2A81F0184A5F}" srcOrd="1" destOrd="0" presId="urn:microsoft.com/office/officeart/2005/8/layout/hierarchy2"/>
    <dgm:cxn modelId="{AFAAF97D-19C4-476D-9583-60F4552528BA}" type="presParOf" srcId="{1BC076A5-9A2C-4925-9E39-2A81F0184A5F}" destId="{E1FDC575-DFF8-4693-937C-BBD7FD480EEB}" srcOrd="0" destOrd="0" presId="urn:microsoft.com/office/officeart/2005/8/layout/hierarchy2"/>
    <dgm:cxn modelId="{6A3730AF-53DB-4D92-9CE1-E75F27DAC056}" type="presParOf" srcId="{1BC076A5-9A2C-4925-9E39-2A81F0184A5F}" destId="{C95159B8-DCF3-453A-A32A-463985060B4C}" srcOrd="1" destOrd="0" presId="urn:microsoft.com/office/officeart/2005/8/layout/hierarchy2"/>
    <dgm:cxn modelId="{F035D756-116A-4AF7-8131-206CD2BEC620}" type="presParOf" srcId="{C95159B8-DCF3-453A-A32A-463985060B4C}" destId="{AD2C5488-6CAC-474E-9480-BD11ED8C3250}" srcOrd="0" destOrd="0" presId="urn:microsoft.com/office/officeart/2005/8/layout/hierarchy2"/>
    <dgm:cxn modelId="{18B1FAA5-B912-4606-B6B2-C8F9F20BF21B}" type="presParOf" srcId="{AD2C5488-6CAC-474E-9480-BD11ED8C3250}" destId="{F4B0C9C3-D2B2-470D-A93C-CF517927ECC2}" srcOrd="0" destOrd="0" presId="urn:microsoft.com/office/officeart/2005/8/layout/hierarchy2"/>
    <dgm:cxn modelId="{4EB2C0FB-55E0-4D89-B5B4-1C72CD583F6D}" type="presParOf" srcId="{C95159B8-DCF3-453A-A32A-463985060B4C}" destId="{ADD21879-7B0A-4CA7-9BDC-A7C66F63D465}" srcOrd="1" destOrd="0" presId="urn:microsoft.com/office/officeart/2005/8/layout/hierarchy2"/>
    <dgm:cxn modelId="{3365AE20-8CF1-45BE-BEE3-EF272328C6DD}" type="presParOf" srcId="{ADD21879-7B0A-4CA7-9BDC-A7C66F63D465}" destId="{281EB382-F84C-4EF9-821F-2939D17AD648}" srcOrd="0" destOrd="0" presId="urn:microsoft.com/office/officeart/2005/8/layout/hierarchy2"/>
    <dgm:cxn modelId="{237125E2-FFEE-46D1-9052-6A19345F745A}" type="presParOf" srcId="{ADD21879-7B0A-4CA7-9BDC-A7C66F63D465}" destId="{E0495EE6-C80B-4630-BB64-EF199320B238}" srcOrd="1" destOrd="0" presId="urn:microsoft.com/office/officeart/2005/8/layout/hierarchy2"/>
    <dgm:cxn modelId="{88160CE8-576E-4113-AE7A-8A6D8E376BE7}" type="presParOf" srcId="{82DDF982-BADD-48C6-94DF-4C1691B14F28}" destId="{E71D7403-552C-4AEA-A9B9-1974B35D86EF}" srcOrd="2" destOrd="0" presId="urn:microsoft.com/office/officeart/2005/8/layout/hierarchy2"/>
    <dgm:cxn modelId="{DEF05884-3A90-4AAA-ACC9-D90798795EB7}" type="presParOf" srcId="{E71D7403-552C-4AEA-A9B9-1974B35D86EF}" destId="{3F8DF4EF-D56E-40EE-848E-8DF3D9D5DC18}" srcOrd="0" destOrd="0" presId="urn:microsoft.com/office/officeart/2005/8/layout/hierarchy2"/>
    <dgm:cxn modelId="{9F0E5C11-F3B8-4C47-B8AA-5A310DBAE73C}" type="presParOf" srcId="{82DDF982-BADD-48C6-94DF-4C1691B14F28}" destId="{E8C1AC5B-6884-4050-A71B-F981D54F7462}" srcOrd="3" destOrd="0" presId="urn:microsoft.com/office/officeart/2005/8/layout/hierarchy2"/>
    <dgm:cxn modelId="{C2EB2420-566A-43A1-9AED-B8B5162DCB70}" type="presParOf" srcId="{E8C1AC5B-6884-4050-A71B-F981D54F7462}" destId="{ED6E47EB-01F8-414E-9637-2AA2C55675B6}" srcOrd="0" destOrd="0" presId="urn:microsoft.com/office/officeart/2005/8/layout/hierarchy2"/>
    <dgm:cxn modelId="{68506230-A3D2-4A5A-BA15-EC66BD36E9CE}" type="presParOf" srcId="{E8C1AC5B-6884-4050-A71B-F981D54F7462}" destId="{EBE4A0DB-B9C1-4B7C-96E3-E550D759AC01}" srcOrd="1" destOrd="0" presId="urn:microsoft.com/office/officeart/2005/8/layout/hierarchy2"/>
    <dgm:cxn modelId="{D2793B58-8DC4-4AEF-9930-D7FC61AF198A}" type="presParOf" srcId="{EBE4A0DB-B9C1-4B7C-96E3-E550D759AC01}" destId="{FAD4B9AB-5E52-47DA-8CA7-5C85D6D40AF5}" srcOrd="0" destOrd="0" presId="urn:microsoft.com/office/officeart/2005/8/layout/hierarchy2"/>
    <dgm:cxn modelId="{61F2144C-D366-4E15-A345-A6E975DDD80E}" type="presParOf" srcId="{FAD4B9AB-5E52-47DA-8CA7-5C85D6D40AF5}" destId="{BDA6B90D-CE51-4ABC-BC21-DDD0AACAA962}" srcOrd="0" destOrd="0" presId="urn:microsoft.com/office/officeart/2005/8/layout/hierarchy2"/>
    <dgm:cxn modelId="{13A787F7-7865-42E0-A71C-64C3273C193A}" type="presParOf" srcId="{EBE4A0DB-B9C1-4B7C-96E3-E550D759AC01}" destId="{1654CBF2-7FEB-4960-AC6A-8F4C7A872306}" srcOrd="1" destOrd="0" presId="urn:microsoft.com/office/officeart/2005/8/layout/hierarchy2"/>
    <dgm:cxn modelId="{FDAC5CB7-DE52-40E6-A019-301D8F2DEEB0}" type="presParOf" srcId="{1654CBF2-7FEB-4960-AC6A-8F4C7A872306}" destId="{96A4679E-0F2D-4891-BD8C-660924253F6B}" srcOrd="0" destOrd="0" presId="urn:microsoft.com/office/officeart/2005/8/layout/hierarchy2"/>
    <dgm:cxn modelId="{7E2B1B0C-D89C-4A98-B460-1D41FCDD672B}" type="presParOf" srcId="{1654CBF2-7FEB-4960-AC6A-8F4C7A872306}" destId="{EA5D282F-BB89-4BF8-91D5-CA8371277D68}" srcOrd="1" destOrd="0" presId="urn:microsoft.com/office/officeart/2005/8/layout/hierarchy2"/>
    <dgm:cxn modelId="{ABF350A0-1902-4553-AF17-5819D19AFBE6}" type="presParOf" srcId="{05666EF6-99DE-459D-8DD9-62F80A6F27A4}" destId="{BD6C3532-0744-423F-9E85-DF2F1441495B}" srcOrd="2" destOrd="0" presId="urn:microsoft.com/office/officeart/2005/8/layout/hierarchy2"/>
    <dgm:cxn modelId="{D7F82738-C8F8-41AA-AEAB-D222121BE599}" type="presParOf" srcId="{BD6C3532-0744-423F-9E85-DF2F1441495B}" destId="{EC51538F-49F7-44A3-8B2F-37989D21A3CD}" srcOrd="0" destOrd="0" presId="urn:microsoft.com/office/officeart/2005/8/layout/hierarchy2"/>
    <dgm:cxn modelId="{3CA082F4-6829-4C24-967A-1D3704048EB9}" type="presParOf" srcId="{05666EF6-99DE-459D-8DD9-62F80A6F27A4}" destId="{D758A093-87C9-4B20-B59E-DDFE94E1D9D3}" srcOrd="3" destOrd="0" presId="urn:microsoft.com/office/officeart/2005/8/layout/hierarchy2"/>
    <dgm:cxn modelId="{8CB21359-480B-460B-8FEC-A7FDF1494A44}" type="presParOf" srcId="{D758A093-87C9-4B20-B59E-DDFE94E1D9D3}" destId="{5C07D687-0BB0-41DA-ACBE-BE0E9A7B7930}" srcOrd="0" destOrd="0" presId="urn:microsoft.com/office/officeart/2005/8/layout/hierarchy2"/>
    <dgm:cxn modelId="{1076E19A-EC91-47F1-BFBB-702E7D1BC0A2}" type="presParOf" srcId="{D758A093-87C9-4B20-B59E-DDFE94E1D9D3}" destId="{3B27E604-D07A-43DD-83E2-E253B9FCED0E}" srcOrd="1" destOrd="0" presId="urn:microsoft.com/office/officeart/2005/8/layout/hierarchy2"/>
    <dgm:cxn modelId="{4957630B-1B3D-436A-A46A-AEDDC3E3E509}" type="presParOf" srcId="{3B27E604-D07A-43DD-83E2-E253B9FCED0E}" destId="{9E744EC7-EB19-41A4-86EB-6C66EB04D57C}" srcOrd="0" destOrd="0" presId="urn:microsoft.com/office/officeart/2005/8/layout/hierarchy2"/>
    <dgm:cxn modelId="{49BFF118-3162-4581-B0FA-FF8D47B93140}" type="presParOf" srcId="{9E744EC7-EB19-41A4-86EB-6C66EB04D57C}" destId="{0A98985A-EE6D-4CB5-8B9F-F3915C7E06AE}" srcOrd="0" destOrd="0" presId="urn:microsoft.com/office/officeart/2005/8/layout/hierarchy2"/>
    <dgm:cxn modelId="{59CAE6D0-DFD8-4382-8869-7CBF290A3EA3}" type="presParOf" srcId="{3B27E604-D07A-43DD-83E2-E253B9FCED0E}" destId="{E6E123A1-70BB-471C-958C-F268EF4EE97B}" srcOrd="1" destOrd="0" presId="urn:microsoft.com/office/officeart/2005/8/layout/hierarchy2"/>
    <dgm:cxn modelId="{08022FE9-19DD-4F9F-9E51-7209988893C6}" type="presParOf" srcId="{E6E123A1-70BB-471C-958C-F268EF4EE97B}" destId="{E86E4352-4E38-46F1-85CC-58852173F711}" srcOrd="0" destOrd="0" presId="urn:microsoft.com/office/officeart/2005/8/layout/hierarchy2"/>
    <dgm:cxn modelId="{D66DA232-4E31-4DCE-B8F8-075D16A1E587}" type="presParOf" srcId="{E6E123A1-70BB-471C-958C-F268EF4EE97B}" destId="{43B475C3-46AD-4980-B490-CAA8E7112C88}" srcOrd="1" destOrd="0" presId="urn:microsoft.com/office/officeart/2005/8/layout/hierarchy2"/>
    <dgm:cxn modelId="{1722CDD7-F5A0-4DF0-B582-8F0874E5D0B4}" type="presParOf" srcId="{3B27E604-D07A-43DD-83E2-E253B9FCED0E}" destId="{23F3EF1E-54E0-4500-A7C5-A6EDE7470D4B}" srcOrd="2" destOrd="0" presId="urn:microsoft.com/office/officeart/2005/8/layout/hierarchy2"/>
    <dgm:cxn modelId="{F7CEADF2-095F-4C0B-BF03-DA7F1DC46397}" type="presParOf" srcId="{23F3EF1E-54E0-4500-A7C5-A6EDE7470D4B}" destId="{E255F6B4-3B4D-4235-855F-8869CC40E3F1}" srcOrd="0" destOrd="0" presId="urn:microsoft.com/office/officeart/2005/8/layout/hierarchy2"/>
    <dgm:cxn modelId="{918F2E64-24A6-406C-9065-8EAED66BEFA9}" type="presParOf" srcId="{3B27E604-D07A-43DD-83E2-E253B9FCED0E}" destId="{32B153BD-9992-4046-A6B2-90C57CBDD588}" srcOrd="3" destOrd="0" presId="urn:microsoft.com/office/officeart/2005/8/layout/hierarchy2"/>
    <dgm:cxn modelId="{DA1D1C8A-C70B-402A-890E-99248D82BF6E}" type="presParOf" srcId="{32B153BD-9992-4046-A6B2-90C57CBDD588}" destId="{86C85D6C-4940-423D-86AB-5AF1CC7F5C50}" srcOrd="0" destOrd="0" presId="urn:microsoft.com/office/officeart/2005/8/layout/hierarchy2"/>
    <dgm:cxn modelId="{84EDD20D-736C-4785-A7D7-2F0A2136E83D}" type="presParOf" srcId="{32B153BD-9992-4046-A6B2-90C57CBDD588}" destId="{DB506057-2360-483C-89FD-E975BB5B63B6}" srcOrd="1" destOrd="0" presId="urn:microsoft.com/office/officeart/2005/8/layout/hierarchy2"/>
    <dgm:cxn modelId="{E95758F1-8D6E-42B5-BB7F-806D571226EC}" type="presParOf" srcId="{3B27E604-D07A-43DD-83E2-E253B9FCED0E}" destId="{078CE93F-62B4-467F-B290-64E1378965D1}" srcOrd="4" destOrd="0" presId="urn:microsoft.com/office/officeart/2005/8/layout/hierarchy2"/>
    <dgm:cxn modelId="{27C80CE9-B9EB-4F74-B5F6-A12CF0BC99B8}" type="presParOf" srcId="{078CE93F-62B4-467F-B290-64E1378965D1}" destId="{DC9D4769-E9E8-404A-AE9D-861DEB06D90B}" srcOrd="0" destOrd="0" presId="urn:microsoft.com/office/officeart/2005/8/layout/hierarchy2"/>
    <dgm:cxn modelId="{53BE4120-DE24-4A28-89A5-F757DA0F6E1A}" type="presParOf" srcId="{3B27E604-D07A-43DD-83E2-E253B9FCED0E}" destId="{07C20F26-C1F8-4521-A8BD-1189C62C7F7E}" srcOrd="5" destOrd="0" presId="urn:microsoft.com/office/officeart/2005/8/layout/hierarchy2"/>
    <dgm:cxn modelId="{C6C79AB0-B93E-4189-A943-3E6A06A26396}" type="presParOf" srcId="{07C20F26-C1F8-4521-A8BD-1189C62C7F7E}" destId="{5053FE21-2F3C-49DE-AA18-3FFBEFBCE09A}" srcOrd="0" destOrd="0" presId="urn:microsoft.com/office/officeart/2005/8/layout/hierarchy2"/>
    <dgm:cxn modelId="{8BA8839F-A34F-4F13-8B58-BB6399E62FBB}" type="presParOf" srcId="{07C20F26-C1F8-4521-A8BD-1189C62C7F7E}" destId="{471D0E3A-707E-4F22-9AEF-3BD9C51D508E}" srcOrd="1" destOrd="0" presId="urn:microsoft.com/office/officeart/2005/8/layout/hierarchy2"/>
    <dgm:cxn modelId="{2B2FEA40-D693-43C1-8144-F39523EC6389}" type="presParOf" srcId="{471D0E3A-707E-4F22-9AEF-3BD9C51D508E}" destId="{16010ECD-3F9A-4542-81C5-0365320B1BCE}" srcOrd="0" destOrd="0" presId="urn:microsoft.com/office/officeart/2005/8/layout/hierarchy2"/>
    <dgm:cxn modelId="{E900D05E-07E3-4440-A168-77DE7997D4B1}" type="presParOf" srcId="{16010ECD-3F9A-4542-81C5-0365320B1BCE}" destId="{40D4F6CA-E184-4B9D-A6EC-7020BB70C957}" srcOrd="0" destOrd="0" presId="urn:microsoft.com/office/officeart/2005/8/layout/hierarchy2"/>
    <dgm:cxn modelId="{39B5C9E0-4F4A-40A6-B52D-94A7EFE99D5E}" type="presParOf" srcId="{471D0E3A-707E-4F22-9AEF-3BD9C51D508E}" destId="{ACDC363A-D397-4C90-B226-38A9C0766BE1}" srcOrd="1" destOrd="0" presId="urn:microsoft.com/office/officeart/2005/8/layout/hierarchy2"/>
    <dgm:cxn modelId="{83F1BAB9-1F1A-4446-B396-3ED46B5BF59A}" type="presParOf" srcId="{ACDC363A-D397-4C90-B226-38A9C0766BE1}" destId="{D968441F-D24F-4667-AA2A-28132BDCAB80}" srcOrd="0" destOrd="0" presId="urn:microsoft.com/office/officeart/2005/8/layout/hierarchy2"/>
    <dgm:cxn modelId="{0BAC9610-DD10-43CD-BA59-6696CC60848A}" type="presParOf" srcId="{ACDC363A-D397-4C90-B226-38A9C0766BE1}" destId="{76FB7738-79DC-448F-BBFF-83E795C8CA6E}" srcOrd="1" destOrd="0" presId="urn:microsoft.com/office/officeart/2005/8/layout/hierarchy2"/>
    <dgm:cxn modelId="{7142DC9E-F2ED-4FD0-9008-F083FAFDF368}" type="presParOf" srcId="{88B8F906-3E56-4112-894A-F6077C18BC53}" destId="{C090059C-6784-41E5-B693-7E44C646346E}" srcOrd="2" destOrd="0" presId="urn:microsoft.com/office/officeart/2005/8/layout/hierarchy2"/>
    <dgm:cxn modelId="{294ED183-5A9E-4B05-91A0-D92C76B134D1}" type="presParOf" srcId="{C090059C-6784-41E5-B693-7E44C646346E}" destId="{3388756C-8242-4590-8141-265925FA157F}" srcOrd="0" destOrd="0" presId="urn:microsoft.com/office/officeart/2005/8/layout/hierarchy2"/>
    <dgm:cxn modelId="{4BF7C6E4-9026-4D77-9C45-E30E5F338337}" type="presParOf" srcId="{88B8F906-3E56-4112-894A-F6077C18BC53}" destId="{F7C2A807-7970-469A-8110-B1DCF6F9E7F9}" srcOrd="3" destOrd="0" presId="urn:microsoft.com/office/officeart/2005/8/layout/hierarchy2"/>
    <dgm:cxn modelId="{A95B6F3C-38EE-4EDE-9CEC-63C9EF890271}" type="presParOf" srcId="{F7C2A807-7970-469A-8110-B1DCF6F9E7F9}" destId="{207D1AD0-D1AC-4245-899F-87A346DDD563}" srcOrd="0" destOrd="0" presId="urn:microsoft.com/office/officeart/2005/8/layout/hierarchy2"/>
    <dgm:cxn modelId="{C30A092A-3086-45D5-A0AB-19BC9D7A08F1}" type="presParOf" srcId="{F7C2A807-7970-469A-8110-B1DCF6F9E7F9}" destId="{69494721-0197-4527-9697-F1ED689AD094}" srcOrd="1" destOrd="0" presId="urn:microsoft.com/office/officeart/2005/8/layout/hierarchy2"/>
    <dgm:cxn modelId="{CD2B17FD-1072-4797-A8F4-15A86C0B0683}" type="presParOf" srcId="{69494721-0197-4527-9697-F1ED689AD094}" destId="{54BB81FC-1B79-4509-A23C-CB04EAA274A5}" srcOrd="0" destOrd="0" presId="urn:microsoft.com/office/officeart/2005/8/layout/hierarchy2"/>
    <dgm:cxn modelId="{0B6E8EB7-0C2F-4CE7-ACB4-241CD6938148}" type="presParOf" srcId="{54BB81FC-1B79-4509-A23C-CB04EAA274A5}" destId="{16DCAFFF-1931-4231-9FD9-B0338855AC37}" srcOrd="0" destOrd="0" presId="urn:microsoft.com/office/officeart/2005/8/layout/hierarchy2"/>
    <dgm:cxn modelId="{419E1F5F-3A0A-4042-B137-BD1E35460FD0}" type="presParOf" srcId="{69494721-0197-4527-9697-F1ED689AD094}" destId="{7888FDB3-F5AB-4704-991A-9574BAA8D7D6}" srcOrd="1" destOrd="0" presId="urn:microsoft.com/office/officeart/2005/8/layout/hierarchy2"/>
    <dgm:cxn modelId="{2C7DE239-202C-4AF1-88B1-3C2404B94E93}" type="presParOf" srcId="{7888FDB3-F5AB-4704-991A-9574BAA8D7D6}" destId="{B757C3D1-FD79-4428-9A33-AB2D8B9087EB}" srcOrd="0" destOrd="0" presId="urn:microsoft.com/office/officeart/2005/8/layout/hierarchy2"/>
    <dgm:cxn modelId="{C815B9FF-F1AD-4C3B-890E-E5FDAC3A9277}" type="presParOf" srcId="{7888FDB3-F5AB-4704-991A-9574BAA8D7D6}" destId="{1CEE7951-0DC1-4DA4-9B72-5905F5E11131}" srcOrd="1" destOrd="0" presId="urn:microsoft.com/office/officeart/2005/8/layout/hierarchy2"/>
    <dgm:cxn modelId="{4A0C2A32-E633-416C-B8E6-1931981C7047}" type="presParOf" srcId="{1CEE7951-0DC1-4DA4-9B72-5905F5E11131}" destId="{3A51BBDC-CFAF-414D-A571-15BA57658E9E}" srcOrd="0" destOrd="0" presId="urn:microsoft.com/office/officeart/2005/8/layout/hierarchy2"/>
    <dgm:cxn modelId="{2199CC24-BD2E-430F-AD8A-96748FB9D9F3}" type="presParOf" srcId="{3A51BBDC-CFAF-414D-A571-15BA57658E9E}" destId="{E52CAA0E-04AB-44A2-9354-2F47031E4A63}" srcOrd="0" destOrd="0" presId="urn:microsoft.com/office/officeart/2005/8/layout/hierarchy2"/>
    <dgm:cxn modelId="{1A3B5C9D-9FFE-43E8-BC1A-E2710321D12B}" type="presParOf" srcId="{1CEE7951-0DC1-4DA4-9B72-5905F5E11131}" destId="{AFF5C093-B52D-49DC-92BE-B4674734D127}" srcOrd="1" destOrd="0" presId="urn:microsoft.com/office/officeart/2005/8/layout/hierarchy2"/>
    <dgm:cxn modelId="{8557AADF-98AB-45FE-B74E-FCC01FADC65F}" type="presParOf" srcId="{AFF5C093-B52D-49DC-92BE-B4674734D127}" destId="{F3CAE161-78FF-40EC-AB11-311F39EE6DD3}" srcOrd="0" destOrd="0" presId="urn:microsoft.com/office/officeart/2005/8/layout/hierarchy2"/>
    <dgm:cxn modelId="{E6B04F65-58C8-4A4D-9E67-30A8A3031D7D}" type="presParOf" srcId="{AFF5C093-B52D-49DC-92BE-B4674734D127}" destId="{E6457779-A1EF-4D2E-96C1-FF41C675F87A}" srcOrd="1" destOrd="0" presId="urn:microsoft.com/office/officeart/2005/8/layout/hierarchy2"/>
    <dgm:cxn modelId="{245BFCF4-7DE7-43D8-9108-EEF351AF775C}" type="presParOf" srcId="{E6457779-A1EF-4D2E-96C1-FF41C675F87A}" destId="{AFD13A23-4B16-474D-8A75-8D94575BFF0B}" srcOrd="0" destOrd="0" presId="urn:microsoft.com/office/officeart/2005/8/layout/hierarchy2"/>
    <dgm:cxn modelId="{A50BE2BB-91CE-4F64-8354-51A5C5FBD6BB}" type="presParOf" srcId="{AFD13A23-4B16-474D-8A75-8D94575BFF0B}" destId="{84595CCC-D54D-4CE6-80F3-16423DDC6DBB}" srcOrd="0" destOrd="0" presId="urn:microsoft.com/office/officeart/2005/8/layout/hierarchy2"/>
    <dgm:cxn modelId="{350EE032-F893-46E8-86FB-5F9EAF556AED}" type="presParOf" srcId="{E6457779-A1EF-4D2E-96C1-FF41C675F87A}" destId="{93D59C77-80EA-4F75-8065-5A68443F53DE}" srcOrd="1" destOrd="0" presId="urn:microsoft.com/office/officeart/2005/8/layout/hierarchy2"/>
    <dgm:cxn modelId="{ABFAD0ED-6A8C-4FBE-A191-2818A4FF0E98}" type="presParOf" srcId="{93D59C77-80EA-4F75-8065-5A68443F53DE}" destId="{4FDAAC0C-532A-4967-9102-C4CB24252081}" srcOrd="0" destOrd="0" presId="urn:microsoft.com/office/officeart/2005/8/layout/hierarchy2"/>
    <dgm:cxn modelId="{2E0EB26C-843E-485E-81C8-6B665E7E3EFF}" type="presParOf" srcId="{93D59C77-80EA-4F75-8065-5A68443F53DE}" destId="{0A31FCE2-DE89-4192-AB66-592D28FB4E41}" srcOrd="1" destOrd="0" presId="urn:microsoft.com/office/officeart/2005/8/layout/hierarchy2"/>
    <dgm:cxn modelId="{0D3302E3-88B5-4B6A-9D78-B901F5BF9359}" type="presParOf" srcId="{69494721-0197-4527-9697-F1ED689AD094}" destId="{A534A7C1-6142-4327-A6A3-EABC8BDC3B1A}" srcOrd="2" destOrd="0" presId="urn:microsoft.com/office/officeart/2005/8/layout/hierarchy2"/>
    <dgm:cxn modelId="{259A31BD-2789-447A-BD41-297F528DC8F4}" type="presParOf" srcId="{A534A7C1-6142-4327-A6A3-EABC8BDC3B1A}" destId="{908F36A0-D4B9-4337-B5FD-28BAD8C766E2}" srcOrd="0" destOrd="0" presId="urn:microsoft.com/office/officeart/2005/8/layout/hierarchy2"/>
    <dgm:cxn modelId="{47EFDB03-F48B-4637-B69F-C85D0FE55F2C}" type="presParOf" srcId="{69494721-0197-4527-9697-F1ED689AD094}" destId="{72B5A450-531F-4D69-8F77-1D57A9F6BCBD}" srcOrd="3" destOrd="0" presId="urn:microsoft.com/office/officeart/2005/8/layout/hierarchy2"/>
    <dgm:cxn modelId="{83D4F243-D9C6-4E95-B6D7-A849EE877ABA}" type="presParOf" srcId="{72B5A450-531F-4D69-8F77-1D57A9F6BCBD}" destId="{18DA9E7B-2183-4A4C-AD91-55EC18AC2383}" srcOrd="0" destOrd="0" presId="urn:microsoft.com/office/officeart/2005/8/layout/hierarchy2"/>
    <dgm:cxn modelId="{BCDB58AF-7A36-4874-9C12-F5D76CBD215D}" type="presParOf" srcId="{72B5A450-531F-4D69-8F77-1D57A9F6BCBD}" destId="{2B7032FC-94F3-4DBE-BC59-B4E75F0FAC8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489420-A1BF-42D1-B235-763B77093591}" type="doc">
      <dgm:prSet loTypeId="urn:microsoft.com/office/officeart/2005/8/layout/hierarchy2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0E2C925-D0BF-45CD-83DA-0AAF703FC31C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ابتکار عمل با؟</a:t>
          </a:r>
          <a:endParaRPr lang="en-US" sz="1400" b="1">
            <a:cs typeface="B Mitra" panose="00000400000000000000" pitchFamily="2" charset="-78"/>
          </a:endParaRPr>
        </a:p>
      </dgm:t>
    </dgm:pt>
    <dgm:pt modelId="{7ABE967F-7D17-4CF6-8C90-6F156B3E244A}" type="parTrans" cxnId="{463C2ED4-136D-455E-A5E0-B096A8B33734}">
      <dgm:prSet/>
      <dgm:spPr/>
      <dgm:t>
        <a:bodyPr/>
        <a:lstStyle/>
        <a:p>
          <a:endParaRPr lang="en-US"/>
        </a:p>
      </dgm:t>
    </dgm:pt>
    <dgm:pt modelId="{3F3B425F-1970-4AEB-9142-6D2826154E18}" type="sibTrans" cxnId="{463C2ED4-136D-455E-A5E0-B096A8B33734}">
      <dgm:prSet/>
      <dgm:spPr/>
      <dgm:t>
        <a:bodyPr/>
        <a:lstStyle/>
        <a:p>
          <a:endParaRPr lang="en-US"/>
        </a:p>
      </dgm:t>
    </dgm:pt>
    <dgm:pt modelId="{8A3F19EE-DC99-40D3-AEDB-9B19E8CE3781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مامون</a:t>
          </a:r>
          <a:endParaRPr lang="en-US" sz="1400" b="1">
            <a:cs typeface="B Mitra" panose="00000400000000000000" pitchFamily="2" charset="-78"/>
          </a:endParaRPr>
        </a:p>
      </dgm:t>
    </dgm:pt>
    <dgm:pt modelId="{327631E1-1087-41E0-9C5C-63283AA1E13D}" type="parTrans" cxnId="{8D94AB26-3849-40D6-85CA-FDAB6F1EC4E8}">
      <dgm:prSet/>
      <dgm:spPr/>
      <dgm:t>
        <a:bodyPr/>
        <a:lstStyle/>
        <a:p>
          <a:endParaRPr lang="en-US"/>
        </a:p>
      </dgm:t>
    </dgm:pt>
    <dgm:pt modelId="{56FAF673-1C70-40BD-93B1-C9851A7535D9}" type="sibTrans" cxnId="{8D94AB26-3849-40D6-85CA-FDAB6F1EC4E8}">
      <dgm:prSet/>
      <dgm:spPr/>
      <dgm:t>
        <a:bodyPr/>
        <a:lstStyle/>
        <a:p>
          <a:endParaRPr lang="en-US"/>
        </a:p>
      </dgm:t>
    </dgm:pt>
    <dgm:pt modelId="{B08644E3-530D-4841-BD22-737756FA2BAF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از ابتدا حسن نیت داشت</a:t>
          </a:r>
          <a:endParaRPr lang="en-US" sz="1400" b="1">
            <a:cs typeface="B Mitra" panose="00000400000000000000" pitchFamily="2" charset="-78"/>
          </a:endParaRPr>
        </a:p>
      </dgm:t>
    </dgm:pt>
    <dgm:pt modelId="{67EB2073-5217-4D47-BF4C-76D48C7DB899}" type="parTrans" cxnId="{096F1960-B90A-4CC4-83F8-869776E6D06F}">
      <dgm:prSet/>
      <dgm:spPr/>
      <dgm:t>
        <a:bodyPr/>
        <a:lstStyle/>
        <a:p>
          <a:endParaRPr lang="en-US"/>
        </a:p>
      </dgm:t>
    </dgm:pt>
    <dgm:pt modelId="{C5EE2A6E-ED65-41F2-A7F3-AD457A9A43FE}" type="sibTrans" cxnId="{096F1960-B90A-4CC4-83F8-869776E6D06F}">
      <dgm:prSet/>
      <dgm:spPr/>
      <dgm:t>
        <a:bodyPr/>
        <a:lstStyle/>
        <a:p>
          <a:endParaRPr lang="en-US"/>
        </a:p>
      </dgm:t>
    </dgm:pt>
    <dgm:pt modelId="{B0CB6DD4-0F71-470E-87BA-C0AFC556D707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از ابتدا دنبال منافع سیاسی بود</a:t>
          </a:r>
          <a:endParaRPr lang="en-US" sz="1400" b="1">
            <a:cs typeface="B Mitra" panose="00000400000000000000" pitchFamily="2" charset="-78"/>
          </a:endParaRPr>
        </a:p>
      </dgm:t>
    </dgm:pt>
    <dgm:pt modelId="{76BFA8E0-C69C-4151-BB4E-0319FD1940A4}" type="parTrans" cxnId="{751BF569-EEC8-4C76-A2A5-7390DBD3A9FC}">
      <dgm:prSet/>
      <dgm:spPr/>
      <dgm:t>
        <a:bodyPr/>
        <a:lstStyle/>
        <a:p>
          <a:endParaRPr lang="en-US"/>
        </a:p>
      </dgm:t>
    </dgm:pt>
    <dgm:pt modelId="{7E3478EC-F09B-457C-AFE2-50666DE7A77E}" type="sibTrans" cxnId="{751BF569-EEC8-4C76-A2A5-7390DBD3A9FC}">
      <dgm:prSet/>
      <dgm:spPr/>
      <dgm:t>
        <a:bodyPr/>
        <a:lstStyle/>
        <a:p>
          <a:endParaRPr lang="en-US"/>
        </a:p>
      </dgm:t>
    </dgm:pt>
    <dgm:pt modelId="{50FF7BCF-DE5F-4F07-98B8-153A2A3E1282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فضل بن سهل</a:t>
          </a:r>
          <a:endParaRPr lang="en-US" sz="1400" b="1">
            <a:cs typeface="B Mitra" panose="00000400000000000000" pitchFamily="2" charset="-78"/>
          </a:endParaRPr>
        </a:p>
      </dgm:t>
    </dgm:pt>
    <dgm:pt modelId="{18ABB241-D259-46A3-98B7-0E93A625DB4F}" type="parTrans" cxnId="{9D25A398-C69E-4714-8D9B-90238F6C7E42}">
      <dgm:prSet/>
      <dgm:spPr/>
      <dgm:t>
        <a:bodyPr/>
        <a:lstStyle/>
        <a:p>
          <a:endParaRPr lang="en-US"/>
        </a:p>
      </dgm:t>
    </dgm:pt>
    <dgm:pt modelId="{7459D94B-5C2D-4FDF-9137-0EF295D6203F}" type="sibTrans" cxnId="{9D25A398-C69E-4714-8D9B-90238F6C7E42}">
      <dgm:prSet/>
      <dgm:spPr/>
      <dgm:t>
        <a:bodyPr/>
        <a:lstStyle/>
        <a:p>
          <a:endParaRPr lang="en-US"/>
        </a:p>
      </dgm:t>
    </dgm:pt>
    <dgm:pt modelId="{3314DAC8-9540-41C1-8A1F-B30B420B1A4E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واقعا شیعه بود</a:t>
          </a:r>
        </a:p>
      </dgm:t>
    </dgm:pt>
    <dgm:pt modelId="{6FC2F577-7C15-44FA-8606-CC719438D8A2}" type="parTrans" cxnId="{711295DA-2A8F-4C5C-9EDB-58556E8AD738}">
      <dgm:prSet/>
      <dgm:spPr/>
      <dgm:t>
        <a:bodyPr/>
        <a:lstStyle/>
        <a:p>
          <a:endParaRPr lang="en-US"/>
        </a:p>
      </dgm:t>
    </dgm:pt>
    <dgm:pt modelId="{94B58CF8-A07C-4715-A301-690A5995B14A}" type="sibTrans" cxnId="{711295DA-2A8F-4C5C-9EDB-58556E8AD738}">
      <dgm:prSet/>
      <dgm:spPr/>
      <dgm:t>
        <a:bodyPr/>
        <a:lstStyle/>
        <a:p>
          <a:endParaRPr lang="en-US"/>
        </a:p>
      </dgm:t>
    </dgm:pt>
    <dgm:pt modelId="{4BB8A6D3-6C46-4E5B-9F10-B356C47C39B7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اگر زنده ماندن ثمره‌اش بیشتر باشد، لازم است:</a:t>
          </a:r>
        </a:p>
        <a:p>
          <a:r>
            <a:rPr lang="fa-IR" sz="1400" b="1">
              <a:cs typeface="B Mitra" panose="00000400000000000000" pitchFamily="2" charset="-78"/>
            </a:rPr>
            <a:t>1) اهدافش را پیش برد</a:t>
          </a:r>
        </a:p>
        <a:p>
          <a:r>
            <a:rPr lang="fa-IR" sz="1400" b="1">
              <a:cs typeface="B Mitra" panose="00000400000000000000" pitchFamily="2" charset="-78"/>
            </a:rPr>
            <a:t>2) عملا وجودش تایید خلافت نشد</a:t>
          </a:r>
        </a:p>
        <a:p>
          <a:pPr rtl="1"/>
          <a:r>
            <a:rPr lang="fa-IR" sz="1400" b="1">
              <a:cs typeface="B Mitra" panose="00000400000000000000" pitchFamily="2" charset="-78"/>
            </a:rPr>
            <a:t>2)‌شخصیت علمی‌اش نمایان شد</a:t>
          </a:r>
          <a:endParaRPr lang="en-US" sz="1400" b="1">
            <a:cs typeface="B Mitra" panose="00000400000000000000" pitchFamily="2" charset="-78"/>
          </a:endParaRPr>
        </a:p>
      </dgm:t>
    </dgm:pt>
    <dgm:pt modelId="{92DC88FF-2231-4F4F-A281-71FF217006AB}" type="parTrans" cxnId="{7CAB2878-0CA1-4294-8E8C-4F403DE0DA50}">
      <dgm:prSet/>
      <dgm:spPr/>
      <dgm:t>
        <a:bodyPr/>
        <a:lstStyle/>
        <a:p>
          <a:endParaRPr lang="en-US"/>
        </a:p>
      </dgm:t>
    </dgm:pt>
    <dgm:pt modelId="{22F3DCFC-92C8-4CB5-8CBC-D123B12650B8}" type="sibTrans" cxnId="{7CAB2878-0CA1-4294-8E8C-4F403DE0DA50}">
      <dgm:prSet/>
      <dgm:spPr/>
      <dgm:t>
        <a:bodyPr/>
        <a:lstStyle/>
        <a:p>
          <a:endParaRPr lang="en-US"/>
        </a:p>
      </dgm:t>
    </dgm:pt>
    <dgm:pt modelId="{1D629542-4769-409A-9899-74C9A7BE8FEE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مردود شد [اما قبول خلافت کاملا موجه است]</a:t>
          </a:r>
          <a:endParaRPr lang="en-US" sz="1400" b="1">
            <a:cs typeface="B Mitra" panose="00000400000000000000" pitchFamily="2" charset="-78"/>
          </a:endParaRPr>
        </a:p>
      </dgm:t>
    </dgm:pt>
    <dgm:pt modelId="{D599CA18-A163-4AA5-BB42-7056AEE9134F}" type="parTrans" cxnId="{25CAE2BE-E6C3-4FFA-BC4F-8F9AED4CE0AF}">
      <dgm:prSet/>
      <dgm:spPr/>
      <dgm:t>
        <a:bodyPr/>
        <a:lstStyle/>
        <a:p>
          <a:endParaRPr lang="en-US"/>
        </a:p>
      </dgm:t>
    </dgm:pt>
    <dgm:pt modelId="{7B49BDD8-C89B-429F-8951-12568EEB53DE}" type="sibTrans" cxnId="{25CAE2BE-E6C3-4FFA-BC4F-8F9AED4CE0AF}">
      <dgm:prSet/>
      <dgm:spPr/>
      <dgm:t>
        <a:bodyPr/>
        <a:lstStyle/>
        <a:p>
          <a:endParaRPr lang="en-US"/>
        </a:p>
      </dgm:t>
    </dgm:pt>
    <dgm:pt modelId="{EA71C02A-D6CB-4096-9BE7-66868C000A82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درصدد بازگشت به دوره قبل از اسلام بود</a:t>
          </a:r>
        </a:p>
      </dgm:t>
    </dgm:pt>
    <dgm:pt modelId="{C08A74CD-B565-4F6E-8AC8-85EE074F809C}" type="parTrans" cxnId="{380C21F1-11EA-48AC-A683-87A5259643E0}">
      <dgm:prSet/>
      <dgm:spPr/>
      <dgm:t>
        <a:bodyPr/>
        <a:lstStyle/>
        <a:p>
          <a:endParaRPr lang="en-US"/>
        </a:p>
      </dgm:t>
    </dgm:pt>
    <dgm:pt modelId="{5B5F40C2-1D54-4A8F-B3DD-AADA1EB48DBA}" type="sibTrans" cxnId="{380C21F1-11EA-48AC-A683-87A5259643E0}">
      <dgm:prSet/>
      <dgm:spPr/>
      <dgm:t>
        <a:bodyPr/>
        <a:lstStyle/>
        <a:p>
          <a:endParaRPr lang="en-US"/>
        </a:p>
      </dgm:t>
    </dgm:pt>
    <dgm:pt modelId="{552788D3-A1D9-4BE9-890B-B6ADE4BB8AA9}">
      <dgm:prSet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مردود شد [اما قبول خلافت کاملا موجه است]</a:t>
          </a:r>
          <a:endParaRPr lang="en-US" sz="1400" b="1">
            <a:cs typeface="B Mitra" panose="00000400000000000000" pitchFamily="2" charset="-78"/>
          </a:endParaRPr>
        </a:p>
      </dgm:t>
    </dgm:pt>
    <dgm:pt modelId="{648ECB4E-0565-4F0B-A3D0-8DFB2F74031F}" type="parTrans" cxnId="{D2536567-7979-4184-AD0D-CAE86BD69586}">
      <dgm:prSet/>
      <dgm:spPr/>
      <dgm:t>
        <a:bodyPr/>
        <a:lstStyle/>
        <a:p>
          <a:endParaRPr lang="en-US"/>
        </a:p>
      </dgm:t>
    </dgm:pt>
    <dgm:pt modelId="{1EC9DDC7-86A5-487D-A6F1-1A86B1553B3D}" type="sibTrans" cxnId="{D2536567-7979-4184-AD0D-CAE86BD69586}">
      <dgm:prSet/>
      <dgm:spPr/>
      <dgm:t>
        <a:bodyPr/>
        <a:lstStyle/>
        <a:p>
          <a:endParaRPr lang="en-US"/>
        </a:p>
      </dgm:t>
    </dgm:pt>
    <dgm:pt modelId="{C1EA0166-483A-4B69-A908-668C7B290365}">
      <dgm:prSet phldrT="[Text]" custT="1"/>
      <dgm:spPr/>
      <dgm:t>
        <a:bodyPr/>
        <a:lstStyle/>
        <a:p>
          <a:r>
            <a:rPr lang="fa-IR" sz="1400" b="1">
              <a:cs typeface="B Mitra" panose="00000400000000000000" pitchFamily="2" charset="-78"/>
            </a:rPr>
            <a:t>شبهه‌ای نمی‌ماند و اقدام امام باید یاری مامون باشد</a:t>
          </a:r>
        </a:p>
      </dgm:t>
    </dgm:pt>
    <dgm:pt modelId="{1B059E03-03CA-4F40-8E01-8EAC753C0F72}" type="parTrans" cxnId="{57B485DE-EC93-454C-ADE9-5BA258B891C3}">
      <dgm:prSet/>
      <dgm:spPr/>
      <dgm:t>
        <a:bodyPr/>
        <a:lstStyle/>
        <a:p>
          <a:endParaRPr lang="en-US"/>
        </a:p>
      </dgm:t>
    </dgm:pt>
    <dgm:pt modelId="{973E0909-1B4A-48B2-A354-D132AD3C0516}" type="sibTrans" cxnId="{57B485DE-EC93-454C-ADE9-5BA258B891C3}">
      <dgm:prSet/>
      <dgm:spPr/>
      <dgm:t>
        <a:bodyPr/>
        <a:lstStyle/>
        <a:p>
          <a:endParaRPr lang="en-US"/>
        </a:p>
      </dgm:t>
    </dgm:pt>
    <dgm:pt modelId="{02AD169F-8818-4355-9962-7A247E39E5CB}" type="pres">
      <dgm:prSet presAssocID="{89489420-A1BF-42D1-B235-763B77093591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</dgm:pt>
    <dgm:pt modelId="{C22C6A16-2911-4644-A0DD-3124D9D2A51E}" type="pres">
      <dgm:prSet presAssocID="{F0E2C925-D0BF-45CD-83DA-0AAF703FC31C}" presName="root1" presStyleCnt="0"/>
      <dgm:spPr/>
    </dgm:pt>
    <dgm:pt modelId="{ED6C3D95-21F8-4305-8E54-B46063BF69A3}" type="pres">
      <dgm:prSet presAssocID="{F0E2C925-D0BF-45CD-83DA-0AAF703FC31C}" presName="LevelOneTextNode" presStyleLbl="node0" presStyleIdx="0" presStyleCnt="1">
        <dgm:presLayoutVars>
          <dgm:chPref val="3"/>
        </dgm:presLayoutVars>
      </dgm:prSet>
      <dgm:spPr/>
    </dgm:pt>
    <dgm:pt modelId="{88B8F906-3E56-4112-894A-F6077C18BC53}" type="pres">
      <dgm:prSet presAssocID="{F0E2C925-D0BF-45CD-83DA-0AAF703FC31C}" presName="level2hierChild" presStyleCnt="0"/>
      <dgm:spPr/>
    </dgm:pt>
    <dgm:pt modelId="{D35A094B-5FCB-48E5-9C3B-FE5A09246AFB}" type="pres">
      <dgm:prSet presAssocID="{327631E1-1087-41E0-9C5C-63283AA1E13D}" presName="conn2-1" presStyleLbl="parChTrans1D2" presStyleIdx="0" presStyleCnt="2"/>
      <dgm:spPr/>
    </dgm:pt>
    <dgm:pt modelId="{1685846A-A835-440B-8E57-10D5F503F6EA}" type="pres">
      <dgm:prSet presAssocID="{327631E1-1087-41E0-9C5C-63283AA1E13D}" presName="connTx" presStyleLbl="parChTrans1D2" presStyleIdx="0" presStyleCnt="2"/>
      <dgm:spPr/>
    </dgm:pt>
    <dgm:pt modelId="{8A424B36-3356-4AF2-87AF-4DE40856330A}" type="pres">
      <dgm:prSet presAssocID="{8A3F19EE-DC99-40D3-AEDB-9B19E8CE3781}" presName="root2" presStyleCnt="0"/>
      <dgm:spPr/>
    </dgm:pt>
    <dgm:pt modelId="{A8FD4635-E3EE-4501-877C-6E85A150D217}" type="pres">
      <dgm:prSet presAssocID="{8A3F19EE-DC99-40D3-AEDB-9B19E8CE3781}" presName="LevelTwoTextNode" presStyleLbl="node2" presStyleIdx="0" presStyleCnt="2">
        <dgm:presLayoutVars>
          <dgm:chPref val="3"/>
        </dgm:presLayoutVars>
      </dgm:prSet>
      <dgm:spPr/>
    </dgm:pt>
    <dgm:pt modelId="{05666EF6-99DE-459D-8DD9-62F80A6F27A4}" type="pres">
      <dgm:prSet presAssocID="{8A3F19EE-DC99-40D3-AEDB-9B19E8CE3781}" presName="level3hierChild" presStyleCnt="0"/>
      <dgm:spPr/>
    </dgm:pt>
    <dgm:pt modelId="{1A8DCFC5-C051-4FCD-97EB-94F5E2E3D58B}" type="pres">
      <dgm:prSet presAssocID="{67EB2073-5217-4D47-BF4C-76D48C7DB899}" presName="conn2-1" presStyleLbl="parChTrans1D3" presStyleIdx="0" presStyleCnt="4"/>
      <dgm:spPr/>
    </dgm:pt>
    <dgm:pt modelId="{9EF5EFF4-D56D-4F65-94FD-5FD8452D5EDB}" type="pres">
      <dgm:prSet presAssocID="{67EB2073-5217-4D47-BF4C-76D48C7DB899}" presName="connTx" presStyleLbl="parChTrans1D3" presStyleIdx="0" presStyleCnt="4"/>
      <dgm:spPr/>
    </dgm:pt>
    <dgm:pt modelId="{D7DB5E16-CA30-4D87-AB3F-5AF1F9DBA83A}" type="pres">
      <dgm:prSet presAssocID="{B08644E3-530D-4841-BD22-737756FA2BAF}" presName="root2" presStyleCnt="0"/>
      <dgm:spPr/>
    </dgm:pt>
    <dgm:pt modelId="{9BFACAA7-39B1-4987-913C-E2D9E79CD81A}" type="pres">
      <dgm:prSet presAssocID="{B08644E3-530D-4841-BD22-737756FA2BAF}" presName="LevelTwoTextNode" presStyleLbl="node3" presStyleIdx="0" presStyleCnt="4">
        <dgm:presLayoutVars>
          <dgm:chPref val="3"/>
        </dgm:presLayoutVars>
      </dgm:prSet>
      <dgm:spPr/>
    </dgm:pt>
    <dgm:pt modelId="{82DDF982-BADD-48C6-94DF-4C1691B14F28}" type="pres">
      <dgm:prSet presAssocID="{B08644E3-530D-4841-BD22-737756FA2BAF}" presName="level3hierChild" presStyleCnt="0"/>
      <dgm:spPr/>
    </dgm:pt>
    <dgm:pt modelId="{B382AFBD-4770-4033-ABBF-18F250E46221}" type="pres">
      <dgm:prSet presAssocID="{D599CA18-A163-4AA5-BB42-7056AEE9134F}" presName="conn2-1" presStyleLbl="parChTrans1D4" presStyleIdx="0" presStyleCnt="4"/>
      <dgm:spPr/>
    </dgm:pt>
    <dgm:pt modelId="{B12698C4-8C53-4999-9D2E-C9AA65F001C0}" type="pres">
      <dgm:prSet presAssocID="{D599CA18-A163-4AA5-BB42-7056AEE9134F}" presName="connTx" presStyleLbl="parChTrans1D4" presStyleIdx="0" presStyleCnt="4"/>
      <dgm:spPr/>
    </dgm:pt>
    <dgm:pt modelId="{1BC076A5-9A2C-4925-9E39-2A81F0184A5F}" type="pres">
      <dgm:prSet presAssocID="{1D629542-4769-409A-9899-74C9A7BE8FEE}" presName="root2" presStyleCnt="0"/>
      <dgm:spPr/>
    </dgm:pt>
    <dgm:pt modelId="{E1FDC575-DFF8-4693-937C-BBD7FD480EEB}" type="pres">
      <dgm:prSet presAssocID="{1D629542-4769-409A-9899-74C9A7BE8FEE}" presName="LevelTwoTextNode" presStyleLbl="node4" presStyleIdx="0" presStyleCnt="4">
        <dgm:presLayoutVars>
          <dgm:chPref val="3"/>
        </dgm:presLayoutVars>
      </dgm:prSet>
      <dgm:spPr/>
    </dgm:pt>
    <dgm:pt modelId="{C95159B8-DCF3-453A-A32A-463985060B4C}" type="pres">
      <dgm:prSet presAssocID="{1D629542-4769-409A-9899-74C9A7BE8FEE}" presName="level3hierChild" presStyleCnt="0"/>
      <dgm:spPr/>
    </dgm:pt>
    <dgm:pt modelId="{BD6C3532-0744-423F-9E85-DF2F1441495B}" type="pres">
      <dgm:prSet presAssocID="{76BFA8E0-C69C-4151-BB4E-0319FD1940A4}" presName="conn2-1" presStyleLbl="parChTrans1D3" presStyleIdx="1" presStyleCnt="4"/>
      <dgm:spPr/>
    </dgm:pt>
    <dgm:pt modelId="{EC51538F-49F7-44A3-8B2F-37989D21A3CD}" type="pres">
      <dgm:prSet presAssocID="{76BFA8E0-C69C-4151-BB4E-0319FD1940A4}" presName="connTx" presStyleLbl="parChTrans1D3" presStyleIdx="1" presStyleCnt="4"/>
      <dgm:spPr/>
    </dgm:pt>
    <dgm:pt modelId="{D758A093-87C9-4B20-B59E-DDFE94E1D9D3}" type="pres">
      <dgm:prSet presAssocID="{B0CB6DD4-0F71-470E-87BA-C0AFC556D707}" presName="root2" presStyleCnt="0"/>
      <dgm:spPr/>
    </dgm:pt>
    <dgm:pt modelId="{5C07D687-0BB0-41DA-ACBE-BE0E9A7B7930}" type="pres">
      <dgm:prSet presAssocID="{B0CB6DD4-0F71-470E-87BA-C0AFC556D707}" presName="LevelTwoTextNode" presStyleLbl="node3" presStyleIdx="1" presStyleCnt="4">
        <dgm:presLayoutVars>
          <dgm:chPref val="3"/>
        </dgm:presLayoutVars>
      </dgm:prSet>
      <dgm:spPr/>
    </dgm:pt>
    <dgm:pt modelId="{3B27E604-D07A-43DD-83E2-E253B9FCED0E}" type="pres">
      <dgm:prSet presAssocID="{B0CB6DD4-0F71-470E-87BA-C0AFC556D707}" presName="level3hierChild" presStyleCnt="0"/>
      <dgm:spPr/>
    </dgm:pt>
    <dgm:pt modelId="{9E744EC7-EB19-41A4-86EB-6C66EB04D57C}" type="pres">
      <dgm:prSet presAssocID="{92DC88FF-2231-4F4F-A281-71FF217006AB}" presName="conn2-1" presStyleLbl="parChTrans1D4" presStyleIdx="1" presStyleCnt="4"/>
      <dgm:spPr/>
    </dgm:pt>
    <dgm:pt modelId="{0A98985A-EE6D-4CB5-8B9F-F3915C7E06AE}" type="pres">
      <dgm:prSet presAssocID="{92DC88FF-2231-4F4F-A281-71FF217006AB}" presName="connTx" presStyleLbl="parChTrans1D4" presStyleIdx="1" presStyleCnt="4"/>
      <dgm:spPr/>
    </dgm:pt>
    <dgm:pt modelId="{E6E123A1-70BB-471C-958C-F268EF4EE97B}" type="pres">
      <dgm:prSet presAssocID="{4BB8A6D3-6C46-4E5B-9F10-B356C47C39B7}" presName="root2" presStyleCnt="0"/>
      <dgm:spPr/>
    </dgm:pt>
    <dgm:pt modelId="{E86E4352-4E38-46F1-85CC-58852173F711}" type="pres">
      <dgm:prSet presAssocID="{4BB8A6D3-6C46-4E5B-9F10-B356C47C39B7}" presName="LevelTwoTextNode" presStyleLbl="node4" presStyleIdx="1" presStyleCnt="4" custScaleY="225575">
        <dgm:presLayoutVars>
          <dgm:chPref val="3"/>
        </dgm:presLayoutVars>
      </dgm:prSet>
      <dgm:spPr/>
    </dgm:pt>
    <dgm:pt modelId="{43B475C3-46AD-4980-B490-CAA8E7112C88}" type="pres">
      <dgm:prSet presAssocID="{4BB8A6D3-6C46-4E5B-9F10-B356C47C39B7}" presName="level3hierChild" presStyleCnt="0"/>
      <dgm:spPr/>
    </dgm:pt>
    <dgm:pt modelId="{C090059C-6784-41E5-B693-7E44C646346E}" type="pres">
      <dgm:prSet presAssocID="{18ABB241-D259-46A3-98B7-0E93A625DB4F}" presName="conn2-1" presStyleLbl="parChTrans1D2" presStyleIdx="1" presStyleCnt="2"/>
      <dgm:spPr/>
    </dgm:pt>
    <dgm:pt modelId="{3388756C-8242-4590-8141-265925FA157F}" type="pres">
      <dgm:prSet presAssocID="{18ABB241-D259-46A3-98B7-0E93A625DB4F}" presName="connTx" presStyleLbl="parChTrans1D2" presStyleIdx="1" presStyleCnt="2"/>
      <dgm:spPr/>
    </dgm:pt>
    <dgm:pt modelId="{F7C2A807-7970-469A-8110-B1DCF6F9E7F9}" type="pres">
      <dgm:prSet presAssocID="{50FF7BCF-DE5F-4F07-98B8-153A2A3E1282}" presName="root2" presStyleCnt="0"/>
      <dgm:spPr/>
    </dgm:pt>
    <dgm:pt modelId="{207D1AD0-D1AC-4245-899F-87A346DDD563}" type="pres">
      <dgm:prSet presAssocID="{50FF7BCF-DE5F-4F07-98B8-153A2A3E1282}" presName="LevelTwoTextNode" presStyleLbl="node2" presStyleIdx="1" presStyleCnt="2">
        <dgm:presLayoutVars>
          <dgm:chPref val="3"/>
        </dgm:presLayoutVars>
      </dgm:prSet>
      <dgm:spPr/>
    </dgm:pt>
    <dgm:pt modelId="{69494721-0197-4527-9697-F1ED689AD094}" type="pres">
      <dgm:prSet presAssocID="{50FF7BCF-DE5F-4F07-98B8-153A2A3E1282}" presName="level3hierChild" presStyleCnt="0"/>
      <dgm:spPr/>
    </dgm:pt>
    <dgm:pt modelId="{54BB81FC-1B79-4509-A23C-CB04EAA274A5}" type="pres">
      <dgm:prSet presAssocID="{6FC2F577-7C15-44FA-8606-CC719438D8A2}" presName="conn2-1" presStyleLbl="parChTrans1D3" presStyleIdx="2" presStyleCnt="4"/>
      <dgm:spPr/>
    </dgm:pt>
    <dgm:pt modelId="{16DCAFFF-1931-4231-9FD9-B0338855AC37}" type="pres">
      <dgm:prSet presAssocID="{6FC2F577-7C15-44FA-8606-CC719438D8A2}" presName="connTx" presStyleLbl="parChTrans1D3" presStyleIdx="2" presStyleCnt="4"/>
      <dgm:spPr/>
    </dgm:pt>
    <dgm:pt modelId="{7888FDB3-F5AB-4704-991A-9574BAA8D7D6}" type="pres">
      <dgm:prSet presAssocID="{3314DAC8-9540-41C1-8A1F-B30B420B1A4E}" presName="root2" presStyleCnt="0"/>
      <dgm:spPr/>
    </dgm:pt>
    <dgm:pt modelId="{B757C3D1-FD79-4428-9A33-AB2D8B9087EB}" type="pres">
      <dgm:prSet presAssocID="{3314DAC8-9540-41C1-8A1F-B30B420B1A4E}" presName="LevelTwoTextNode" presStyleLbl="node3" presStyleIdx="2" presStyleCnt="4">
        <dgm:presLayoutVars>
          <dgm:chPref val="3"/>
        </dgm:presLayoutVars>
      </dgm:prSet>
      <dgm:spPr/>
    </dgm:pt>
    <dgm:pt modelId="{1CEE7951-0DC1-4DA4-9B72-5905F5E11131}" type="pres">
      <dgm:prSet presAssocID="{3314DAC8-9540-41C1-8A1F-B30B420B1A4E}" presName="level3hierChild" presStyleCnt="0"/>
      <dgm:spPr/>
    </dgm:pt>
    <dgm:pt modelId="{5C233DE9-AA0D-4CBB-8984-AE6E2D25A253}" type="pres">
      <dgm:prSet presAssocID="{648ECB4E-0565-4F0B-A3D0-8DFB2F74031F}" presName="conn2-1" presStyleLbl="parChTrans1D4" presStyleIdx="2" presStyleCnt="4"/>
      <dgm:spPr/>
    </dgm:pt>
    <dgm:pt modelId="{5863C15F-618D-421F-B580-261E128A67B5}" type="pres">
      <dgm:prSet presAssocID="{648ECB4E-0565-4F0B-A3D0-8DFB2F74031F}" presName="connTx" presStyleLbl="parChTrans1D4" presStyleIdx="2" presStyleCnt="4"/>
      <dgm:spPr/>
    </dgm:pt>
    <dgm:pt modelId="{E92E920A-D451-4F10-BE53-30E42B30AB1E}" type="pres">
      <dgm:prSet presAssocID="{552788D3-A1D9-4BE9-890B-B6ADE4BB8AA9}" presName="root2" presStyleCnt="0"/>
      <dgm:spPr/>
    </dgm:pt>
    <dgm:pt modelId="{2C8637E6-C7B9-4AC6-BF7E-DEE952EBA243}" type="pres">
      <dgm:prSet presAssocID="{552788D3-A1D9-4BE9-890B-B6ADE4BB8AA9}" presName="LevelTwoTextNode" presStyleLbl="node4" presStyleIdx="2" presStyleCnt="4">
        <dgm:presLayoutVars>
          <dgm:chPref val="3"/>
        </dgm:presLayoutVars>
      </dgm:prSet>
      <dgm:spPr/>
    </dgm:pt>
    <dgm:pt modelId="{E2B11EA3-AB44-488E-A498-63C92502498F}" type="pres">
      <dgm:prSet presAssocID="{552788D3-A1D9-4BE9-890B-B6ADE4BB8AA9}" presName="level3hierChild" presStyleCnt="0"/>
      <dgm:spPr/>
    </dgm:pt>
    <dgm:pt modelId="{A534A7C1-6142-4327-A6A3-EABC8BDC3B1A}" type="pres">
      <dgm:prSet presAssocID="{C08A74CD-B565-4F6E-8AC8-85EE074F809C}" presName="conn2-1" presStyleLbl="parChTrans1D3" presStyleIdx="3" presStyleCnt="4"/>
      <dgm:spPr/>
    </dgm:pt>
    <dgm:pt modelId="{908F36A0-D4B9-4337-B5FD-28BAD8C766E2}" type="pres">
      <dgm:prSet presAssocID="{C08A74CD-B565-4F6E-8AC8-85EE074F809C}" presName="connTx" presStyleLbl="parChTrans1D3" presStyleIdx="3" presStyleCnt="4"/>
      <dgm:spPr/>
    </dgm:pt>
    <dgm:pt modelId="{72B5A450-531F-4D69-8F77-1D57A9F6BCBD}" type="pres">
      <dgm:prSet presAssocID="{EA71C02A-D6CB-4096-9BE7-66868C000A82}" presName="root2" presStyleCnt="0"/>
      <dgm:spPr/>
    </dgm:pt>
    <dgm:pt modelId="{18DA9E7B-2183-4A4C-AD91-55EC18AC2383}" type="pres">
      <dgm:prSet presAssocID="{EA71C02A-D6CB-4096-9BE7-66868C000A82}" presName="LevelTwoTextNode" presStyleLbl="node3" presStyleIdx="3" presStyleCnt="4">
        <dgm:presLayoutVars>
          <dgm:chPref val="3"/>
        </dgm:presLayoutVars>
      </dgm:prSet>
      <dgm:spPr/>
    </dgm:pt>
    <dgm:pt modelId="{2B7032FC-94F3-4DBE-BC59-B4E75F0FAC88}" type="pres">
      <dgm:prSet presAssocID="{EA71C02A-D6CB-4096-9BE7-66868C000A82}" presName="level3hierChild" presStyleCnt="0"/>
      <dgm:spPr/>
    </dgm:pt>
    <dgm:pt modelId="{ED022FA9-9576-405E-8EA6-932E7F643EBC}" type="pres">
      <dgm:prSet presAssocID="{1B059E03-03CA-4F40-8E01-8EAC753C0F72}" presName="conn2-1" presStyleLbl="parChTrans1D4" presStyleIdx="3" presStyleCnt="4"/>
      <dgm:spPr/>
    </dgm:pt>
    <dgm:pt modelId="{240DFABC-31A0-4672-AF85-A0E139E6297A}" type="pres">
      <dgm:prSet presAssocID="{1B059E03-03CA-4F40-8E01-8EAC753C0F72}" presName="connTx" presStyleLbl="parChTrans1D4" presStyleIdx="3" presStyleCnt="4"/>
      <dgm:spPr/>
    </dgm:pt>
    <dgm:pt modelId="{FC8A3E40-D3F7-4EB4-BD0E-CC50E8325834}" type="pres">
      <dgm:prSet presAssocID="{C1EA0166-483A-4B69-A908-668C7B290365}" presName="root2" presStyleCnt="0"/>
      <dgm:spPr/>
    </dgm:pt>
    <dgm:pt modelId="{BFE0466E-8314-4C06-A9FD-E3A3F98A4B93}" type="pres">
      <dgm:prSet presAssocID="{C1EA0166-483A-4B69-A908-668C7B290365}" presName="LevelTwoTextNode" presStyleLbl="node4" presStyleIdx="3" presStyleCnt="4">
        <dgm:presLayoutVars>
          <dgm:chPref val="3"/>
        </dgm:presLayoutVars>
      </dgm:prSet>
      <dgm:spPr/>
    </dgm:pt>
    <dgm:pt modelId="{6EF37CC6-C973-406C-94DB-056D090A6B54}" type="pres">
      <dgm:prSet presAssocID="{C1EA0166-483A-4B69-A908-668C7B290365}" presName="level3hierChild" presStyleCnt="0"/>
      <dgm:spPr/>
    </dgm:pt>
  </dgm:ptLst>
  <dgm:cxnLst>
    <dgm:cxn modelId="{79748001-62D9-42AC-9CC5-10653CCF0B08}" type="presOf" srcId="{6FC2F577-7C15-44FA-8606-CC719438D8A2}" destId="{54BB81FC-1B79-4509-A23C-CB04EAA274A5}" srcOrd="0" destOrd="0" presId="urn:microsoft.com/office/officeart/2005/8/layout/hierarchy2"/>
    <dgm:cxn modelId="{24E43E05-A54C-4FFB-977B-029342FA0032}" type="presOf" srcId="{1B059E03-03CA-4F40-8E01-8EAC753C0F72}" destId="{ED022FA9-9576-405E-8EA6-932E7F643EBC}" srcOrd="0" destOrd="0" presId="urn:microsoft.com/office/officeart/2005/8/layout/hierarchy2"/>
    <dgm:cxn modelId="{1515AB08-DA09-485D-9069-69312203F43A}" type="presOf" srcId="{92DC88FF-2231-4F4F-A281-71FF217006AB}" destId="{9E744EC7-EB19-41A4-86EB-6C66EB04D57C}" srcOrd="0" destOrd="0" presId="urn:microsoft.com/office/officeart/2005/8/layout/hierarchy2"/>
    <dgm:cxn modelId="{D9C9451A-F22E-45D7-BAC4-DAA9BB812F24}" type="presOf" srcId="{B0CB6DD4-0F71-470E-87BA-C0AFC556D707}" destId="{5C07D687-0BB0-41DA-ACBE-BE0E9A7B7930}" srcOrd="0" destOrd="0" presId="urn:microsoft.com/office/officeart/2005/8/layout/hierarchy2"/>
    <dgm:cxn modelId="{300C981D-3267-4915-BDF2-0D45803166D3}" type="presOf" srcId="{D599CA18-A163-4AA5-BB42-7056AEE9134F}" destId="{B382AFBD-4770-4033-ABBF-18F250E46221}" srcOrd="0" destOrd="0" presId="urn:microsoft.com/office/officeart/2005/8/layout/hierarchy2"/>
    <dgm:cxn modelId="{E25E6F1F-5BA1-4068-8500-272A7F8C7E9E}" type="presOf" srcId="{C1EA0166-483A-4B69-A908-668C7B290365}" destId="{BFE0466E-8314-4C06-A9FD-E3A3F98A4B93}" srcOrd="0" destOrd="0" presId="urn:microsoft.com/office/officeart/2005/8/layout/hierarchy2"/>
    <dgm:cxn modelId="{8D94AB26-3849-40D6-85CA-FDAB6F1EC4E8}" srcId="{F0E2C925-D0BF-45CD-83DA-0AAF703FC31C}" destId="{8A3F19EE-DC99-40D3-AEDB-9B19E8CE3781}" srcOrd="0" destOrd="0" parTransId="{327631E1-1087-41E0-9C5C-63283AA1E13D}" sibTransId="{56FAF673-1C70-40BD-93B1-C9851A7535D9}"/>
    <dgm:cxn modelId="{61152730-DAA6-4E42-B491-95A26E28AC85}" type="presOf" srcId="{4BB8A6D3-6C46-4E5B-9F10-B356C47C39B7}" destId="{E86E4352-4E38-46F1-85CC-58852173F711}" srcOrd="0" destOrd="0" presId="urn:microsoft.com/office/officeart/2005/8/layout/hierarchy2"/>
    <dgm:cxn modelId="{D1EB6337-4CDB-4A64-9887-0A41C15EAA0A}" type="presOf" srcId="{B08644E3-530D-4841-BD22-737756FA2BAF}" destId="{9BFACAA7-39B1-4987-913C-E2D9E79CD81A}" srcOrd="0" destOrd="0" presId="urn:microsoft.com/office/officeart/2005/8/layout/hierarchy2"/>
    <dgm:cxn modelId="{B3CAB73A-146B-45A6-B8A7-806072D119EF}" type="presOf" srcId="{76BFA8E0-C69C-4151-BB4E-0319FD1940A4}" destId="{BD6C3532-0744-423F-9E85-DF2F1441495B}" srcOrd="0" destOrd="0" presId="urn:microsoft.com/office/officeart/2005/8/layout/hierarchy2"/>
    <dgm:cxn modelId="{096F1960-B90A-4CC4-83F8-869776E6D06F}" srcId="{8A3F19EE-DC99-40D3-AEDB-9B19E8CE3781}" destId="{B08644E3-530D-4841-BD22-737756FA2BAF}" srcOrd="0" destOrd="0" parTransId="{67EB2073-5217-4D47-BF4C-76D48C7DB899}" sibTransId="{C5EE2A6E-ED65-41F2-A7F3-AD457A9A43FE}"/>
    <dgm:cxn modelId="{5FE93744-C90D-4BF6-B147-7A69F2EE475C}" type="presOf" srcId="{92DC88FF-2231-4F4F-A281-71FF217006AB}" destId="{0A98985A-EE6D-4CB5-8B9F-F3915C7E06AE}" srcOrd="1" destOrd="0" presId="urn:microsoft.com/office/officeart/2005/8/layout/hierarchy2"/>
    <dgm:cxn modelId="{D2536567-7979-4184-AD0D-CAE86BD69586}" srcId="{3314DAC8-9540-41C1-8A1F-B30B420B1A4E}" destId="{552788D3-A1D9-4BE9-890B-B6ADE4BB8AA9}" srcOrd="0" destOrd="0" parTransId="{648ECB4E-0565-4F0B-A3D0-8DFB2F74031F}" sibTransId="{1EC9DDC7-86A5-487D-A6F1-1A86B1553B3D}"/>
    <dgm:cxn modelId="{751BF569-EEC8-4C76-A2A5-7390DBD3A9FC}" srcId="{8A3F19EE-DC99-40D3-AEDB-9B19E8CE3781}" destId="{B0CB6DD4-0F71-470E-87BA-C0AFC556D707}" srcOrd="1" destOrd="0" parTransId="{76BFA8E0-C69C-4151-BB4E-0319FD1940A4}" sibTransId="{7E3478EC-F09B-457C-AFE2-50666DE7A77E}"/>
    <dgm:cxn modelId="{C4FA996B-7F71-48FA-BBB2-A70F25AE5C7A}" type="presOf" srcId="{18ABB241-D259-46A3-98B7-0E93A625DB4F}" destId="{3388756C-8242-4590-8141-265925FA157F}" srcOrd="1" destOrd="0" presId="urn:microsoft.com/office/officeart/2005/8/layout/hierarchy2"/>
    <dgm:cxn modelId="{63C2B04C-4504-4B75-815A-666496816671}" type="presOf" srcId="{1D629542-4769-409A-9899-74C9A7BE8FEE}" destId="{E1FDC575-DFF8-4693-937C-BBD7FD480EEB}" srcOrd="0" destOrd="0" presId="urn:microsoft.com/office/officeart/2005/8/layout/hierarchy2"/>
    <dgm:cxn modelId="{1BC66371-3D75-483C-9BA9-AB13B9E4EA44}" type="presOf" srcId="{18ABB241-D259-46A3-98B7-0E93A625DB4F}" destId="{C090059C-6784-41E5-B693-7E44C646346E}" srcOrd="0" destOrd="0" presId="urn:microsoft.com/office/officeart/2005/8/layout/hierarchy2"/>
    <dgm:cxn modelId="{266ECE71-4AF6-46B8-B51C-EACD0328C988}" type="presOf" srcId="{327631E1-1087-41E0-9C5C-63283AA1E13D}" destId="{1685846A-A835-440B-8E57-10D5F503F6EA}" srcOrd="1" destOrd="0" presId="urn:microsoft.com/office/officeart/2005/8/layout/hierarchy2"/>
    <dgm:cxn modelId="{CCC74E52-9AB2-4188-A4B9-092D86A71BA1}" type="presOf" srcId="{327631E1-1087-41E0-9C5C-63283AA1E13D}" destId="{D35A094B-5FCB-48E5-9C3B-FE5A09246AFB}" srcOrd="0" destOrd="0" presId="urn:microsoft.com/office/officeart/2005/8/layout/hierarchy2"/>
    <dgm:cxn modelId="{F2F5BF56-43BD-4FD0-B736-C44B421305C8}" type="presOf" srcId="{648ECB4E-0565-4F0B-A3D0-8DFB2F74031F}" destId="{5863C15F-618D-421F-B580-261E128A67B5}" srcOrd="1" destOrd="0" presId="urn:microsoft.com/office/officeart/2005/8/layout/hierarchy2"/>
    <dgm:cxn modelId="{7CAB2878-0CA1-4294-8E8C-4F403DE0DA50}" srcId="{B0CB6DD4-0F71-470E-87BA-C0AFC556D707}" destId="{4BB8A6D3-6C46-4E5B-9F10-B356C47C39B7}" srcOrd="0" destOrd="0" parTransId="{92DC88FF-2231-4F4F-A281-71FF217006AB}" sibTransId="{22F3DCFC-92C8-4CB5-8CBC-D123B12650B8}"/>
    <dgm:cxn modelId="{7C8A4D7F-A0C3-4607-BE05-F07AB86755C1}" type="presOf" srcId="{EA71C02A-D6CB-4096-9BE7-66868C000A82}" destId="{18DA9E7B-2183-4A4C-AD91-55EC18AC2383}" srcOrd="0" destOrd="0" presId="urn:microsoft.com/office/officeart/2005/8/layout/hierarchy2"/>
    <dgm:cxn modelId="{457DAE7F-8779-44BF-8140-CB325760347B}" type="presOf" srcId="{552788D3-A1D9-4BE9-890B-B6ADE4BB8AA9}" destId="{2C8637E6-C7B9-4AC6-BF7E-DEE952EBA243}" srcOrd="0" destOrd="0" presId="urn:microsoft.com/office/officeart/2005/8/layout/hierarchy2"/>
    <dgm:cxn modelId="{F2FB5F85-0CFF-4D70-B387-9BEB5BA3D1E1}" type="presOf" srcId="{3314DAC8-9540-41C1-8A1F-B30B420B1A4E}" destId="{B757C3D1-FD79-4428-9A33-AB2D8B9087EB}" srcOrd="0" destOrd="0" presId="urn:microsoft.com/office/officeart/2005/8/layout/hierarchy2"/>
    <dgm:cxn modelId="{55580D8A-B922-425D-A607-7E9A0A72A5AC}" type="presOf" srcId="{D599CA18-A163-4AA5-BB42-7056AEE9134F}" destId="{B12698C4-8C53-4999-9D2E-C9AA65F001C0}" srcOrd="1" destOrd="0" presId="urn:microsoft.com/office/officeart/2005/8/layout/hierarchy2"/>
    <dgm:cxn modelId="{1E187C8C-C7D4-4F2E-B8FC-A14E3A65E9DF}" type="presOf" srcId="{1B059E03-03CA-4F40-8E01-8EAC753C0F72}" destId="{240DFABC-31A0-4672-AF85-A0E139E6297A}" srcOrd="1" destOrd="0" presId="urn:microsoft.com/office/officeart/2005/8/layout/hierarchy2"/>
    <dgm:cxn modelId="{9D25A398-C69E-4714-8D9B-90238F6C7E42}" srcId="{F0E2C925-D0BF-45CD-83DA-0AAF703FC31C}" destId="{50FF7BCF-DE5F-4F07-98B8-153A2A3E1282}" srcOrd="1" destOrd="0" parTransId="{18ABB241-D259-46A3-98B7-0E93A625DB4F}" sibTransId="{7459D94B-5C2D-4FDF-9137-0EF295D6203F}"/>
    <dgm:cxn modelId="{71DE9C9A-B26B-4018-B484-12BC230A9D50}" type="presOf" srcId="{F0E2C925-D0BF-45CD-83DA-0AAF703FC31C}" destId="{ED6C3D95-21F8-4305-8E54-B46063BF69A3}" srcOrd="0" destOrd="0" presId="urn:microsoft.com/office/officeart/2005/8/layout/hierarchy2"/>
    <dgm:cxn modelId="{664EB19F-218A-4762-AF29-4A574DC84D49}" type="presOf" srcId="{67EB2073-5217-4D47-BF4C-76D48C7DB899}" destId="{9EF5EFF4-D56D-4F65-94FD-5FD8452D5EDB}" srcOrd="1" destOrd="0" presId="urn:microsoft.com/office/officeart/2005/8/layout/hierarchy2"/>
    <dgm:cxn modelId="{52C954AF-BB6F-47DA-BECE-04887A93CD75}" type="presOf" srcId="{C08A74CD-B565-4F6E-8AC8-85EE074F809C}" destId="{908F36A0-D4B9-4337-B5FD-28BAD8C766E2}" srcOrd="1" destOrd="0" presId="urn:microsoft.com/office/officeart/2005/8/layout/hierarchy2"/>
    <dgm:cxn modelId="{EC7D21B1-8A9C-4109-B36B-8943183E325A}" type="presOf" srcId="{C08A74CD-B565-4F6E-8AC8-85EE074F809C}" destId="{A534A7C1-6142-4327-A6A3-EABC8BDC3B1A}" srcOrd="0" destOrd="0" presId="urn:microsoft.com/office/officeart/2005/8/layout/hierarchy2"/>
    <dgm:cxn modelId="{9221CEBB-A19E-4E8B-BDB4-2AAB6E66239A}" type="presOf" srcId="{50FF7BCF-DE5F-4F07-98B8-153A2A3E1282}" destId="{207D1AD0-D1AC-4245-899F-87A346DDD563}" srcOrd="0" destOrd="0" presId="urn:microsoft.com/office/officeart/2005/8/layout/hierarchy2"/>
    <dgm:cxn modelId="{3FA1FEBC-D1F8-4F0A-AF7C-93F7841F471F}" type="presOf" srcId="{648ECB4E-0565-4F0B-A3D0-8DFB2F74031F}" destId="{5C233DE9-AA0D-4CBB-8984-AE6E2D25A253}" srcOrd="0" destOrd="0" presId="urn:microsoft.com/office/officeart/2005/8/layout/hierarchy2"/>
    <dgm:cxn modelId="{25CAE2BE-E6C3-4FFA-BC4F-8F9AED4CE0AF}" srcId="{B08644E3-530D-4841-BD22-737756FA2BAF}" destId="{1D629542-4769-409A-9899-74C9A7BE8FEE}" srcOrd="0" destOrd="0" parTransId="{D599CA18-A163-4AA5-BB42-7056AEE9134F}" sibTransId="{7B49BDD8-C89B-429F-8951-12568EEB53DE}"/>
    <dgm:cxn modelId="{D13B18C5-F1D7-414B-841D-4A2CDBA99896}" type="presOf" srcId="{8A3F19EE-DC99-40D3-AEDB-9B19E8CE3781}" destId="{A8FD4635-E3EE-4501-877C-6E85A150D217}" srcOrd="0" destOrd="0" presId="urn:microsoft.com/office/officeart/2005/8/layout/hierarchy2"/>
    <dgm:cxn modelId="{681A41CA-01A2-4375-B238-E4E037019D56}" type="presOf" srcId="{67EB2073-5217-4D47-BF4C-76D48C7DB899}" destId="{1A8DCFC5-C051-4FCD-97EB-94F5E2E3D58B}" srcOrd="0" destOrd="0" presId="urn:microsoft.com/office/officeart/2005/8/layout/hierarchy2"/>
    <dgm:cxn modelId="{DA0622CD-20F4-4A26-A229-A7A001A71601}" type="presOf" srcId="{89489420-A1BF-42D1-B235-763B77093591}" destId="{02AD169F-8818-4355-9962-7A247E39E5CB}" srcOrd="0" destOrd="0" presId="urn:microsoft.com/office/officeart/2005/8/layout/hierarchy2"/>
    <dgm:cxn modelId="{463C2ED4-136D-455E-A5E0-B096A8B33734}" srcId="{89489420-A1BF-42D1-B235-763B77093591}" destId="{F0E2C925-D0BF-45CD-83DA-0AAF703FC31C}" srcOrd="0" destOrd="0" parTransId="{7ABE967F-7D17-4CF6-8C90-6F156B3E244A}" sibTransId="{3F3B425F-1970-4AEB-9142-6D2826154E18}"/>
    <dgm:cxn modelId="{711295DA-2A8F-4C5C-9EDB-58556E8AD738}" srcId="{50FF7BCF-DE5F-4F07-98B8-153A2A3E1282}" destId="{3314DAC8-9540-41C1-8A1F-B30B420B1A4E}" srcOrd="0" destOrd="0" parTransId="{6FC2F577-7C15-44FA-8606-CC719438D8A2}" sibTransId="{94B58CF8-A07C-4715-A301-690A5995B14A}"/>
    <dgm:cxn modelId="{57B485DE-EC93-454C-ADE9-5BA258B891C3}" srcId="{EA71C02A-D6CB-4096-9BE7-66868C000A82}" destId="{C1EA0166-483A-4B69-A908-668C7B290365}" srcOrd="0" destOrd="0" parTransId="{1B059E03-03CA-4F40-8E01-8EAC753C0F72}" sibTransId="{973E0909-1B4A-48B2-A354-D132AD3C0516}"/>
    <dgm:cxn modelId="{0B90A7E6-7666-4AA2-8CAC-AE83FE68AB4A}" type="presOf" srcId="{6FC2F577-7C15-44FA-8606-CC719438D8A2}" destId="{16DCAFFF-1931-4231-9FD9-B0338855AC37}" srcOrd="1" destOrd="0" presId="urn:microsoft.com/office/officeart/2005/8/layout/hierarchy2"/>
    <dgm:cxn modelId="{0FEB4EEB-E5D6-412E-80E5-F778E07468BF}" type="presOf" srcId="{76BFA8E0-C69C-4151-BB4E-0319FD1940A4}" destId="{EC51538F-49F7-44A3-8B2F-37989D21A3CD}" srcOrd="1" destOrd="0" presId="urn:microsoft.com/office/officeart/2005/8/layout/hierarchy2"/>
    <dgm:cxn modelId="{380C21F1-11EA-48AC-A683-87A5259643E0}" srcId="{50FF7BCF-DE5F-4F07-98B8-153A2A3E1282}" destId="{EA71C02A-D6CB-4096-9BE7-66868C000A82}" srcOrd="1" destOrd="0" parTransId="{C08A74CD-B565-4F6E-8AC8-85EE074F809C}" sibTransId="{5B5F40C2-1D54-4A8F-B3DD-AADA1EB48DBA}"/>
    <dgm:cxn modelId="{FE0AF4A3-B956-4821-8C51-0C380F6C12AF}" type="presParOf" srcId="{02AD169F-8818-4355-9962-7A247E39E5CB}" destId="{C22C6A16-2911-4644-A0DD-3124D9D2A51E}" srcOrd="0" destOrd="0" presId="urn:microsoft.com/office/officeart/2005/8/layout/hierarchy2"/>
    <dgm:cxn modelId="{10D49366-C0D0-4C50-84B3-1BCC107C458B}" type="presParOf" srcId="{C22C6A16-2911-4644-A0DD-3124D9D2A51E}" destId="{ED6C3D95-21F8-4305-8E54-B46063BF69A3}" srcOrd="0" destOrd="0" presId="urn:microsoft.com/office/officeart/2005/8/layout/hierarchy2"/>
    <dgm:cxn modelId="{AC91F37D-1FB5-411D-8AB1-D098F9728CA4}" type="presParOf" srcId="{C22C6A16-2911-4644-A0DD-3124D9D2A51E}" destId="{88B8F906-3E56-4112-894A-F6077C18BC53}" srcOrd="1" destOrd="0" presId="urn:microsoft.com/office/officeart/2005/8/layout/hierarchy2"/>
    <dgm:cxn modelId="{A1287AC5-D869-47DB-BC8B-D0531600849F}" type="presParOf" srcId="{88B8F906-3E56-4112-894A-F6077C18BC53}" destId="{D35A094B-5FCB-48E5-9C3B-FE5A09246AFB}" srcOrd="0" destOrd="0" presId="urn:microsoft.com/office/officeart/2005/8/layout/hierarchy2"/>
    <dgm:cxn modelId="{FF7F66B0-7F68-455C-AB31-FF17C30C5B3C}" type="presParOf" srcId="{D35A094B-5FCB-48E5-9C3B-FE5A09246AFB}" destId="{1685846A-A835-440B-8E57-10D5F503F6EA}" srcOrd="0" destOrd="0" presId="urn:microsoft.com/office/officeart/2005/8/layout/hierarchy2"/>
    <dgm:cxn modelId="{87324358-31A6-48F6-A80B-4CE4B4D9C058}" type="presParOf" srcId="{88B8F906-3E56-4112-894A-F6077C18BC53}" destId="{8A424B36-3356-4AF2-87AF-4DE40856330A}" srcOrd="1" destOrd="0" presId="urn:microsoft.com/office/officeart/2005/8/layout/hierarchy2"/>
    <dgm:cxn modelId="{5E4844E5-CE82-412C-A1C5-116B681535B0}" type="presParOf" srcId="{8A424B36-3356-4AF2-87AF-4DE40856330A}" destId="{A8FD4635-E3EE-4501-877C-6E85A150D217}" srcOrd="0" destOrd="0" presId="urn:microsoft.com/office/officeart/2005/8/layout/hierarchy2"/>
    <dgm:cxn modelId="{2CE03FBB-AFF8-4707-81BE-BBD082F544DC}" type="presParOf" srcId="{8A424B36-3356-4AF2-87AF-4DE40856330A}" destId="{05666EF6-99DE-459D-8DD9-62F80A6F27A4}" srcOrd="1" destOrd="0" presId="urn:microsoft.com/office/officeart/2005/8/layout/hierarchy2"/>
    <dgm:cxn modelId="{649BA00E-F8E7-4C51-A325-0AB2AECE33B1}" type="presParOf" srcId="{05666EF6-99DE-459D-8DD9-62F80A6F27A4}" destId="{1A8DCFC5-C051-4FCD-97EB-94F5E2E3D58B}" srcOrd="0" destOrd="0" presId="urn:microsoft.com/office/officeart/2005/8/layout/hierarchy2"/>
    <dgm:cxn modelId="{B79ADFDB-0122-410C-9A77-03700F8B5A08}" type="presParOf" srcId="{1A8DCFC5-C051-4FCD-97EB-94F5E2E3D58B}" destId="{9EF5EFF4-D56D-4F65-94FD-5FD8452D5EDB}" srcOrd="0" destOrd="0" presId="urn:microsoft.com/office/officeart/2005/8/layout/hierarchy2"/>
    <dgm:cxn modelId="{6FE8F554-48EF-4588-94ED-C9EB6C12B620}" type="presParOf" srcId="{05666EF6-99DE-459D-8DD9-62F80A6F27A4}" destId="{D7DB5E16-CA30-4D87-AB3F-5AF1F9DBA83A}" srcOrd="1" destOrd="0" presId="urn:microsoft.com/office/officeart/2005/8/layout/hierarchy2"/>
    <dgm:cxn modelId="{1F6224E9-5612-4872-8BCC-E948BE1D6E58}" type="presParOf" srcId="{D7DB5E16-CA30-4D87-AB3F-5AF1F9DBA83A}" destId="{9BFACAA7-39B1-4987-913C-E2D9E79CD81A}" srcOrd="0" destOrd="0" presId="urn:microsoft.com/office/officeart/2005/8/layout/hierarchy2"/>
    <dgm:cxn modelId="{5BE4CE42-1BE6-4976-AEED-F77499780BB2}" type="presParOf" srcId="{D7DB5E16-CA30-4D87-AB3F-5AF1F9DBA83A}" destId="{82DDF982-BADD-48C6-94DF-4C1691B14F28}" srcOrd="1" destOrd="0" presId="urn:microsoft.com/office/officeart/2005/8/layout/hierarchy2"/>
    <dgm:cxn modelId="{E727C49B-90A6-417C-A6AF-A8C03D4FEF49}" type="presParOf" srcId="{82DDF982-BADD-48C6-94DF-4C1691B14F28}" destId="{B382AFBD-4770-4033-ABBF-18F250E46221}" srcOrd="0" destOrd="0" presId="urn:microsoft.com/office/officeart/2005/8/layout/hierarchy2"/>
    <dgm:cxn modelId="{77C0E0F9-C08E-4DF2-AB6E-0A2FE2C61748}" type="presParOf" srcId="{B382AFBD-4770-4033-ABBF-18F250E46221}" destId="{B12698C4-8C53-4999-9D2E-C9AA65F001C0}" srcOrd="0" destOrd="0" presId="urn:microsoft.com/office/officeart/2005/8/layout/hierarchy2"/>
    <dgm:cxn modelId="{49BAA7FE-EA35-41FE-B585-B0B12B22E171}" type="presParOf" srcId="{82DDF982-BADD-48C6-94DF-4C1691B14F28}" destId="{1BC076A5-9A2C-4925-9E39-2A81F0184A5F}" srcOrd="1" destOrd="0" presId="urn:microsoft.com/office/officeart/2005/8/layout/hierarchy2"/>
    <dgm:cxn modelId="{0B48CF9D-7541-4605-B453-9738F6BB4751}" type="presParOf" srcId="{1BC076A5-9A2C-4925-9E39-2A81F0184A5F}" destId="{E1FDC575-DFF8-4693-937C-BBD7FD480EEB}" srcOrd="0" destOrd="0" presId="urn:microsoft.com/office/officeart/2005/8/layout/hierarchy2"/>
    <dgm:cxn modelId="{53B7DE57-AD20-4773-A025-5CC219F524A6}" type="presParOf" srcId="{1BC076A5-9A2C-4925-9E39-2A81F0184A5F}" destId="{C95159B8-DCF3-453A-A32A-463985060B4C}" srcOrd="1" destOrd="0" presId="urn:microsoft.com/office/officeart/2005/8/layout/hierarchy2"/>
    <dgm:cxn modelId="{DD7C0018-C731-4191-A1C6-5BC22EF34373}" type="presParOf" srcId="{05666EF6-99DE-459D-8DD9-62F80A6F27A4}" destId="{BD6C3532-0744-423F-9E85-DF2F1441495B}" srcOrd="2" destOrd="0" presId="urn:microsoft.com/office/officeart/2005/8/layout/hierarchy2"/>
    <dgm:cxn modelId="{83F41F29-9FBC-4619-8BDD-793BF03A5499}" type="presParOf" srcId="{BD6C3532-0744-423F-9E85-DF2F1441495B}" destId="{EC51538F-49F7-44A3-8B2F-37989D21A3CD}" srcOrd="0" destOrd="0" presId="urn:microsoft.com/office/officeart/2005/8/layout/hierarchy2"/>
    <dgm:cxn modelId="{982F93C6-FD9D-4CB2-969C-AB652AB37ED8}" type="presParOf" srcId="{05666EF6-99DE-459D-8DD9-62F80A6F27A4}" destId="{D758A093-87C9-4B20-B59E-DDFE94E1D9D3}" srcOrd="3" destOrd="0" presId="urn:microsoft.com/office/officeart/2005/8/layout/hierarchy2"/>
    <dgm:cxn modelId="{7BD6C5A9-3E9C-48CF-AA1D-D4CA1C202A6C}" type="presParOf" srcId="{D758A093-87C9-4B20-B59E-DDFE94E1D9D3}" destId="{5C07D687-0BB0-41DA-ACBE-BE0E9A7B7930}" srcOrd="0" destOrd="0" presId="urn:microsoft.com/office/officeart/2005/8/layout/hierarchy2"/>
    <dgm:cxn modelId="{96727C06-06BB-4B34-B606-5D2D0D4D3B1F}" type="presParOf" srcId="{D758A093-87C9-4B20-B59E-DDFE94E1D9D3}" destId="{3B27E604-D07A-43DD-83E2-E253B9FCED0E}" srcOrd="1" destOrd="0" presId="urn:microsoft.com/office/officeart/2005/8/layout/hierarchy2"/>
    <dgm:cxn modelId="{D18D0D47-E94B-4BAE-A8E4-C144AC8C0DB5}" type="presParOf" srcId="{3B27E604-D07A-43DD-83E2-E253B9FCED0E}" destId="{9E744EC7-EB19-41A4-86EB-6C66EB04D57C}" srcOrd="0" destOrd="0" presId="urn:microsoft.com/office/officeart/2005/8/layout/hierarchy2"/>
    <dgm:cxn modelId="{D012F4C0-9013-4F8A-998A-F5BB7418C377}" type="presParOf" srcId="{9E744EC7-EB19-41A4-86EB-6C66EB04D57C}" destId="{0A98985A-EE6D-4CB5-8B9F-F3915C7E06AE}" srcOrd="0" destOrd="0" presId="urn:microsoft.com/office/officeart/2005/8/layout/hierarchy2"/>
    <dgm:cxn modelId="{10AD6A55-35EB-4F35-9837-6228DD117513}" type="presParOf" srcId="{3B27E604-D07A-43DD-83E2-E253B9FCED0E}" destId="{E6E123A1-70BB-471C-958C-F268EF4EE97B}" srcOrd="1" destOrd="0" presId="urn:microsoft.com/office/officeart/2005/8/layout/hierarchy2"/>
    <dgm:cxn modelId="{9E3C21DF-D367-4CA3-B3D2-772306CA0602}" type="presParOf" srcId="{E6E123A1-70BB-471C-958C-F268EF4EE97B}" destId="{E86E4352-4E38-46F1-85CC-58852173F711}" srcOrd="0" destOrd="0" presId="urn:microsoft.com/office/officeart/2005/8/layout/hierarchy2"/>
    <dgm:cxn modelId="{AD53C5F9-B5AB-42DF-AF58-D175E7D21FD6}" type="presParOf" srcId="{E6E123A1-70BB-471C-958C-F268EF4EE97B}" destId="{43B475C3-46AD-4980-B490-CAA8E7112C88}" srcOrd="1" destOrd="0" presId="urn:microsoft.com/office/officeart/2005/8/layout/hierarchy2"/>
    <dgm:cxn modelId="{00AAE706-FAF0-4C00-8562-83663412ADBB}" type="presParOf" srcId="{88B8F906-3E56-4112-894A-F6077C18BC53}" destId="{C090059C-6784-41E5-B693-7E44C646346E}" srcOrd="2" destOrd="0" presId="urn:microsoft.com/office/officeart/2005/8/layout/hierarchy2"/>
    <dgm:cxn modelId="{10304A17-BAB7-4685-B47C-8216D6310AFE}" type="presParOf" srcId="{C090059C-6784-41E5-B693-7E44C646346E}" destId="{3388756C-8242-4590-8141-265925FA157F}" srcOrd="0" destOrd="0" presId="urn:microsoft.com/office/officeart/2005/8/layout/hierarchy2"/>
    <dgm:cxn modelId="{7E68D9C0-30F2-49F4-8090-EDB97E3E4C90}" type="presParOf" srcId="{88B8F906-3E56-4112-894A-F6077C18BC53}" destId="{F7C2A807-7970-469A-8110-B1DCF6F9E7F9}" srcOrd="3" destOrd="0" presId="urn:microsoft.com/office/officeart/2005/8/layout/hierarchy2"/>
    <dgm:cxn modelId="{6FB7BAB2-798E-4D08-9730-BE591F0F5B03}" type="presParOf" srcId="{F7C2A807-7970-469A-8110-B1DCF6F9E7F9}" destId="{207D1AD0-D1AC-4245-899F-87A346DDD563}" srcOrd="0" destOrd="0" presId="urn:microsoft.com/office/officeart/2005/8/layout/hierarchy2"/>
    <dgm:cxn modelId="{22C25E89-7A6A-492C-8364-B2A1F57E8371}" type="presParOf" srcId="{F7C2A807-7970-469A-8110-B1DCF6F9E7F9}" destId="{69494721-0197-4527-9697-F1ED689AD094}" srcOrd="1" destOrd="0" presId="urn:microsoft.com/office/officeart/2005/8/layout/hierarchy2"/>
    <dgm:cxn modelId="{86E685B7-804C-4928-8F2B-A0D7E28FD556}" type="presParOf" srcId="{69494721-0197-4527-9697-F1ED689AD094}" destId="{54BB81FC-1B79-4509-A23C-CB04EAA274A5}" srcOrd="0" destOrd="0" presId="urn:microsoft.com/office/officeart/2005/8/layout/hierarchy2"/>
    <dgm:cxn modelId="{587EB91D-45B1-4416-97D8-29B035D74019}" type="presParOf" srcId="{54BB81FC-1B79-4509-A23C-CB04EAA274A5}" destId="{16DCAFFF-1931-4231-9FD9-B0338855AC37}" srcOrd="0" destOrd="0" presId="urn:microsoft.com/office/officeart/2005/8/layout/hierarchy2"/>
    <dgm:cxn modelId="{8C8D05B8-A2EA-4306-B360-628F1914B484}" type="presParOf" srcId="{69494721-0197-4527-9697-F1ED689AD094}" destId="{7888FDB3-F5AB-4704-991A-9574BAA8D7D6}" srcOrd="1" destOrd="0" presId="urn:microsoft.com/office/officeart/2005/8/layout/hierarchy2"/>
    <dgm:cxn modelId="{94B02B0B-3259-4E8B-A996-572EAACDEAF6}" type="presParOf" srcId="{7888FDB3-F5AB-4704-991A-9574BAA8D7D6}" destId="{B757C3D1-FD79-4428-9A33-AB2D8B9087EB}" srcOrd="0" destOrd="0" presId="urn:microsoft.com/office/officeart/2005/8/layout/hierarchy2"/>
    <dgm:cxn modelId="{993899F3-375D-42DA-B118-94A64FCE7B11}" type="presParOf" srcId="{7888FDB3-F5AB-4704-991A-9574BAA8D7D6}" destId="{1CEE7951-0DC1-4DA4-9B72-5905F5E11131}" srcOrd="1" destOrd="0" presId="urn:microsoft.com/office/officeart/2005/8/layout/hierarchy2"/>
    <dgm:cxn modelId="{9C8515F1-09E5-46A9-9F79-31E44E266278}" type="presParOf" srcId="{1CEE7951-0DC1-4DA4-9B72-5905F5E11131}" destId="{5C233DE9-AA0D-4CBB-8984-AE6E2D25A253}" srcOrd="0" destOrd="0" presId="urn:microsoft.com/office/officeart/2005/8/layout/hierarchy2"/>
    <dgm:cxn modelId="{EBE9346B-C421-47D4-A3A4-A99BE49E9A4E}" type="presParOf" srcId="{5C233DE9-AA0D-4CBB-8984-AE6E2D25A253}" destId="{5863C15F-618D-421F-B580-261E128A67B5}" srcOrd="0" destOrd="0" presId="urn:microsoft.com/office/officeart/2005/8/layout/hierarchy2"/>
    <dgm:cxn modelId="{EF8DEAA5-E69C-449C-8D5E-EE41B05A1F0D}" type="presParOf" srcId="{1CEE7951-0DC1-4DA4-9B72-5905F5E11131}" destId="{E92E920A-D451-4F10-BE53-30E42B30AB1E}" srcOrd="1" destOrd="0" presId="urn:microsoft.com/office/officeart/2005/8/layout/hierarchy2"/>
    <dgm:cxn modelId="{D4C11D60-EEE8-4C67-B45A-026DC1AE5296}" type="presParOf" srcId="{E92E920A-D451-4F10-BE53-30E42B30AB1E}" destId="{2C8637E6-C7B9-4AC6-BF7E-DEE952EBA243}" srcOrd="0" destOrd="0" presId="urn:microsoft.com/office/officeart/2005/8/layout/hierarchy2"/>
    <dgm:cxn modelId="{4233D716-389B-42C1-914A-3B1742FF9A68}" type="presParOf" srcId="{E92E920A-D451-4F10-BE53-30E42B30AB1E}" destId="{E2B11EA3-AB44-488E-A498-63C92502498F}" srcOrd="1" destOrd="0" presId="urn:microsoft.com/office/officeart/2005/8/layout/hierarchy2"/>
    <dgm:cxn modelId="{7196637E-C611-4DC6-966A-E34871B60526}" type="presParOf" srcId="{69494721-0197-4527-9697-F1ED689AD094}" destId="{A534A7C1-6142-4327-A6A3-EABC8BDC3B1A}" srcOrd="2" destOrd="0" presId="urn:microsoft.com/office/officeart/2005/8/layout/hierarchy2"/>
    <dgm:cxn modelId="{960896E3-19FB-41FB-BF3D-3995959CE974}" type="presParOf" srcId="{A534A7C1-6142-4327-A6A3-EABC8BDC3B1A}" destId="{908F36A0-D4B9-4337-B5FD-28BAD8C766E2}" srcOrd="0" destOrd="0" presId="urn:microsoft.com/office/officeart/2005/8/layout/hierarchy2"/>
    <dgm:cxn modelId="{D8E3EE20-8FBE-4B35-A38F-E6182A1DB2B4}" type="presParOf" srcId="{69494721-0197-4527-9697-F1ED689AD094}" destId="{72B5A450-531F-4D69-8F77-1D57A9F6BCBD}" srcOrd="3" destOrd="0" presId="urn:microsoft.com/office/officeart/2005/8/layout/hierarchy2"/>
    <dgm:cxn modelId="{480278E9-7416-4CC5-8502-64CD3B619C16}" type="presParOf" srcId="{72B5A450-531F-4D69-8F77-1D57A9F6BCBD}" destId="{18DA9E7B-2183-4A4C-AD91-55EC18AC2383}" srcOrd="0" destOrd="0" presId="urn:microsoft.com/office/officeart/2005/8/layout/hierarchy2"/>
    <dgm:cxn modelId="{0E1A485F-6751-4F0E-9C77-995DA86A67E7}" type="presParOf" srcId="{72B5A450-531F-4D69-8F77-1D57A9F6BCBD}" destId="{2B7032FC-94F3-4DBE-BC59-B4E75F0FAC88}" srcOrd="1" destOrd="0" presId="urn:microsoft.com/office/officeart/2005/8/layout/hierarchy2"/>
    <dgm:cxn modelId="{EF3CFD86-8594-4296-980C-EAE1ECE02B7A}" type="presParOf" srcId="{2B7032FC-94F3-4DBE-BC59-B4E75F0FAC88}" destId="{ED022FA9-9576-405E-8EA6-932E7F643EBC}" srcOrd="0" destOrd="0" presId="urn:microsoft.com/office/officeart/2005/8/layout/hierarchy2"/>
    <dgm:cxn modelId="{BEA04F8D-9DE3-4FE6-9327-0CFE72D86252}" type="presParOf" srcId="{ED022FA9-9576-405E-8EA6-932E7F643EBC}" destId="{240DFABC-31A0-4672-AF85-A0E139E6297A}" srcOrd="0" destOrd="0" presId="urn:microsoft.com/office/officeart/2005/8/layout/hierarchy2"/>
    <dgm:cxn modelId="{A88B9AD9-B457-44A9-B852-9862E55C9AEE}" type="presParOf" srcId="{2B7032FC-94F3-4DBE-BC59-B4E75F0FAC88}" destId="{FC8A3E40-D3F7-4EB4-BD0E-CC50E8325834}" srcOrd="1" destOrd="0" presId="urn:microsoft.com/office/officeart/2005/8/layout/hierarchy2"/>
    <dgm:cxn modelId="{F24D35CF-7C2A-4FFD-B4BD-D17CC921BA75}" type="presParOf" srcId="{FC8A3E40-D3F7-4EB4-BD0E-CC50E8325834}" destId="{BFE0466E-8314-4C06-A9FD-E3A3F98A4B93}" srcOrd="0" destOrd="0" presId="urn:microsoft.com/office/officeart/2005/8/layout/hierarchy2"/>
    <dgm:cxn modelId="{2DFB31F4-87F7-4BAE-9DAE-474994B2F3A2}" type="presParOf" srcId="{FC8A3E40-D3F7-4EB4-BD0E-CC50E8325834}" destId="{6EF37CC6-C973-406C-94DB-056D090A6B5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C3D95-21F8-4305-8E54-B46063BF69A3}">
      <dsp:nvSpPr>
        <dsp:cNvPr id="0" name=""/>
        <dsp:cNvSpPr/>
      </dsp:nvSpPr>
      <dsp:spPr>
        <a:xfrm>
          <a:off x="7553397" y="2877930"/>
          <a:ext cx="1347933" cy="673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>
              <a:cs typeface="B Mitra" panose="00000400000000000000" pitchFamily="2" charset="-78"/>
            </a:rPr>
            <a:t>ابتکار عمل با  چه کسی بود؟</a:t>
          </a:r>
          <a:endParaRPr lang="en-US" sz="1500" b="1" kern="1200">
            <a:cs typeface="B Mitra" panose="00000400000000000000" pitchFamily="2" charset="-78"/>
          </a:endParaRPr>
        </a:p>
      </dsp:txBody>
      <dsp:txXfrm>
        <a:off x="7573137" y="2897670"/>
        <a:ext cx="1308453" cy="634486"/>
      </dsp:txXfrm>
    </dsp:sp>
    <dsp:sp modelId="{D35A094B-5FCB-48E5-9C3B-FE5A09246AFB}">
      <dsp:nvSpPr>
        <dsp:cNvPr id="0" name=""/>
        <dsp:cNvSpPr/>
      </dsp:nvSpPr>
      <dsp:spPr>
        <a:xfrm rot="14864685">
          <a:off x="6571999" y="2545020"/>
          <a:ext cx="1423622" cy="22214"/>
        </a:xfrm>
        <a:custGeom>
          <a:avLst/>
          <a:gdLst/>
          <a:ahLst/>
          <a:cxnLst/>
          <a:rect l="0" t="0" r="0" b="0"/>
          <a:pathLst>
            <a:path>
              <a:moveTo>
                <a:pt x="0" y="11107"/>
              </a:moveTo>
              <a:lnTo>
                <a:pt x="1423622" y="1110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7248219" y="2520537"/>
        <a:ext cx="71181" cy="71181"/>
      </dsp:txXfrm>
    </dsp:sp>
    <dsp:sp modelId="{A8FD4635-E3EE-4501-877C-6E85A150D217}">
      <dsp:nvSpPr>
        <dsp:cNvPr id="0" name=""/>
        <dsp:cNvSpPr/>
      </dsp:nvSpPr>
      <dsp:spPr>
        <a:xfrm>
          <a:off x="5666290" y="1560359"/>
          <a:ext cx="1347933" cy="673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>
              <a:cs typeface="B Mitra" panose="00000400000000000000" pitchFamily="2" charset="-78"/>
            </a:rPr>
            <a:t>مامون</a:t>
          </a:r>
          <a:endParaRPr lang="en-US" sz="1500" b="1" kern="1200">
            <a:cs typeface="B Mitra" panose="00000400000000000000" pitchFamily="2" charset="-78"/>
          </a:endParaRPr>
        </a:p>
      </dsp:txBody>
      <dsp:txXfrm>
        <a:off x="5686030" y="1580099"/>
        <a:ext cx="1308453" cy="634486"/>
      </dsp:txXfrm>
    </dsp:sp>
    <dsp:sp modelId="{1A8DCFC5-C051-4FCD-97EB-94F5E2E3D58B}">
      <dsp:nvSpPr>
        <dsp:cNvPr id="0" name=""/>
        <dsp:cNvSpPr/>
      </dsp:nvSpPr>
      <dsp:spPr>
        <a:xfrm rot="14454187">
          <a:off x="4842327" y="1401821"/>
          <a:ext cx="1108753" cy="22214"/>
        </a:xfrm>
        <a:custGeom>
          <a:avLst/>
          <a:gdLst/>
          <a:ahLst/>
          <a:cxnLst/>
          <a:rect l="0" t="0" r="0" b="0"/>
          <a:pathLst>
            <a:path>
              <a:moveTo>
                <a:pt x="0" y="11107"/>
              </a:moveTo>
              <a:lnTo>
                <a:pt x="1108753" y="1110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368985" y="1385210"/>
        <a:ext cx="55437" cy="55437"/>
      </dsp:txXfrm>
    </dsp:sp>
    <dsp:sp modelId="{9BFACAA7-39B1-4987-913C-E2D9E79CD81A}">
      <dsp:nvSpPr>
        <dsp:cNvPr id="0" name=""/>
        <dsp:cNvSpPr/>
      </dsp:nvSpPr>
      <dsp:spPr>
        <a:xfrm>
          <a:off x="3779183" y="591531"/>
          <a:ext cx="1347933" cy="673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>
              <a:cs typeface="B Mitra" panose="00000400000000000000" pitchFamily="2" charset="-78"/>
            </a:rPr>
            <a:t>از ابتدا حسن نیت داشت</a:t>
          </a:r>
          <a:endParaRPr lang="en-US" sz="1500" b="1" kern="1200">
            <a:cs typeface="B Mitra" panose="00000400000000000000" pitchFamily="2" charset="-78"/>
          </a:endParaRPr>
        </a:p>
      </dsp:txBody>
      <dsp:txXfrm>
        <a:off x="3798923" y="611271"/>
        <a:ext cx="1308453" cy="634486"/>
      </dsp:txXfrm>
    </dsp:sp>
    <dsp:sp modelId="{B382AFBD-4770-4033-ABBF-18F250E46221}">
      <dsp:nvSpPr>
        <dsp:cNvPr id="0" name=""/>
        <dsp:cNvSpPr/>
      </dsp:nvSpPr>
      <dsp:spPr>
        <a:xfrm rot="12942401">
          <a:off x="3177600" y="723642"/>
          <a:ext cx="663994" cy="22214"/>
        </a:xfrm>
        <a:custGeom>
          <a:avLst/>
          <a:gdLst/>
          <a:ahLst/>
          <a:cxnLst/>
          <a:rect l="0" t="0" r="0" b="0"/>
          <a:pathLst>
            <a:path>
              <a:moveTo>
                <a:pt x="0" y="11107"/>
              </a:moveTo>
              <a:lnTo>
                <a:pt x="663994" y="1110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492997" y="718150"/>
        <a:ext cx="33199" cy="33199"/>
      </dsp:txXfrm>
    </dsp:sp>
    <dsp:sp modelId="{E1FDC575-DFF8-4693-937C-BBD7FD480EEB}">
      <dsp:nvSpPr>
        <dsp:cNvPr id="0" name=""/>
        <dsp:cNvSpPr/>
      </dsp:nvSpPr>
      <dsp:spPr>
        <a:xfrm>
          <a:off x="1892077" y="204001"/>
          <a:ext cx="1347933" cy="673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>
              <a:cs typeface="B Mitra" panose="00000400000000000000" pitchFamily="2" charset="-78"/>
            </a:rPr>
            <a:t>تا آخر با حسن نیت ماند</a:t>
          </a:r>
          <a:endParaRPr lang="en-US" sz="1500" b="1" kern="1200">
            <a:cs typeface="B Mitra" panose="00000400000000000000" pitchFamily="2" charset="-78"/>
          </a:endParaRPr>
        </a:p>
      </dsp:txBody>
      <dsp:txXfrm>
        <a:off x="1911817" y="223741"/>
        <a:ext cx="1308453" cy="634486"/>
      </dsp:txXfrm>
    </dsp:sp>
    <dsp:sp modelId="{AD2C5488-6CAC-474E-9480-BD11ED8C3250}">
      <dsp:nvSpPr>
        <dsp:cNvPr id="0" name=""/>
        <dsp:cNvSpPr/>
      </dsp:nvSpPr>
      <dsp:spPr>
        <a:xfrm rot="10800000">
          <a:off x="1352903" y="529877"/>
          <a:ext cx="539173" cy="22214"/>
        </a:xfrm>
        <a:custGeom>
          <a:avLst/>
          <a:gdLst/>
          <a:ahLst/>
          <a:cxnLst/>
          <a:rect l="0" t="0" r="0" b="0"/>
          <a:pathLst>
            <a:path>
              <a:moveTo>
                <a:pt x="0" y="11107"/>
              </a:moveTo>
              <a:lnTo>
                <a:pt x="539173" y="1110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1609011" y="527505"/>
        <a:ext cx="26958" cy="26958"/>
      </dsp:txXfrm>
    </dsp:sp>
    <dsp:sp modelId="{281EB382-F84C-4EF9-821F-2939D17AD648}">
      <dsp:nvSpPr>
        <dsp:cNvPr id="0" name=""/>
        <dsp:cNvSpPr/>
      </dsp:nvSpPr>
      <dsp:spPr>
        <a:xfrm>
          <a:off x="4970" y="204001"/>
          <a:ext cx="1347933" cy="673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>
              <a:cs typeface="B Mitra" panose="00000400000000000000" pitchFamily="2" charset="-78"/>
            </a:rPr>
            <a:t>نظر برخی مستشرقین</a:t>
          </a:r>
          <a:endParaRPr lang="en-US" sz="1500" b="1" kern="1200">
            <a:cs typeface="B Mitra" panose="00000400000000000000" pitchFamily="2" charset="-78"/>
          </a:endParaRPr>
        </a:p>
      </dsp:txBody>
      <dsp:txXfrm>
        <a:off x="24710" y="223741"/>
        <a:ext cx="1308453" cy="634486"/>
      </dsp:txXfrm>
    </dsp:sp>
    <dsp:sp modelId="{E71D7403-552C-4AEA-A9B9-1974B35D86EF}">
      <dsp:nvSpPr>
        <dsp:cNvPr id="0" name=""/>
        <dsp:cNvSpPr/>
      </dsp:nvSpPr>
      <dsp:spPr>
        <a:xfrm rot="8657599">
          <a:off x="3177600" y="1111173"/>
          <a:ext cx="663994" cy="22214"/>
        </a:xfrm>
        <a:custGeom>
          <a:avLst/>
          <a:gdLst/>
          <a:ahLst/>
          <a:cxnLst/>
          <a:rect l="0" t="0" r="0" b="0"/>
          <a:pathLst>
            <a:path>
              <a:moveTo>
                <a:pt x="0" y="11107"/>
              </a:moveTo>
              <a:lnTo>
                <a:pt x="663994" y="1110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492997" y="1105680"/>
        <a:ext cx="33199" cy="33199"/>
      </dsp:txXfrm>
    </dsp:sp>
    <dsp:sp modelId="{ED6E47EB-01F8-414E-9637-2AA2C55675B6}">
      <dsp:nvSpPr>
        <dsp:cNvPr id="0" name=""/>
        <dsp:cNvSpPr/>
      </dsp:nvSpPr>
      <dsp:spPr>
        <a:xfrm>
          <a:off x="1892077" y="979062"/>
          <a:ext cx="1347933" cy="673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>
              <a:cs typeface="B Mitra" panose="00000400000000000000" pitchFamily="2" charset="-78"/>
            </a:rPr>
            <a:t>بعدا پیشمان شد</a:t>
          </a:r>
          <a:endParaRPr lang="en-US" sz="1500" b="1" kern="1200">
            <a:cs typeface="B Mitra" panose="00000400000000000000" pitchFamily="2" charset="-78"/>
          </a:endParaRPr>
        </a:p>
      </dsp:txBody>
      <dsp:txXfrm>
        <a:off x="1911817" y="998802"/>
        <a:ext cx="1308453" cy="634486"/>
      </dsp:txXfrm>
    </dsp:sp>
    <dsp:sp modelId="{FAD4B9AB-5E52-47DA-8CA7-5C85D6D40AF5}">
      <dsp:nvSpPr>
        <dsp:cNvPr id="0" name=""/>
        <dsp:cNvSpPr/>
      </dsp:nvSpPr>
      <dsp:spPr>
        <a:xfrm rot="10800000">
          <a:off x="1352903" y="1304938"/>
          <a:ext cx="539173" cy="22214"/>
        </a:xfrm>
        <a:custGeom>
          <a:avLst/>
          <a:gdLst/>
          <a:ahLst/>
          <a:cxnLst/>
          <a:rect l="0" t="0" r="0" b="0"/>
          <a:pathLst>
            <a:path>
              <a:moveTo>
                <a:pt x="0" y="11107"/>
              </a:moveTo>
              <a:lnTo>
                <a:pt x="539173" y="1110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1609011" y="1302566"/>
        <a:ext cx="26958" cy="26958"/>
      </dsp:txXfrm>
    </dsp:sp>
    <dsp:sp modelId="{96A4679E-0F2D-4891-BD8C-660924253F6B}">
      <dsp:nvSpPr>
        <dsp:cNvPr id="0" name=""/>
        <dsp:cNvSpPr/>
      </dsp:nvSpPr>
      <dsp:spPr>
        <a:xfrm>
          <a:off x="4970" y="979062"/>
          <a:ext cx="1347933" cy="673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>
              <a:cs typeface="B Mitra" panose="00000400000000000000" pitchFamily="2" charset="-78"/>
            </a:rPr>
            <a:t>نظر شیخ صدوق و شیخ مفید</a:t>
          </a:r>
          <a:endParaRPr lang="en-US" sz="1500" b="1" kern="1200">
            <a:cs typeface="B Mitra" panose="00000400000000000000" pitchFamily="2" charset="-78"/>
          </a:endParaRPr>
        </a:p>
      </dsp:txBody>
      <dsp:txXfrm>
        <a:off x="24710" y="998802"/>
        <a:ext cx="1308453" cy="634486"/>
      </dsp:txXfrm>
    </dsp:sp>
    <dsp:sp modelId="{BD6C3532-0744-423F-9E85-DF2F1441495B}">
      <dsp:nvSpPr>
        <dsp:cNvPr id="0" name=""/>
        <dsp:cNvSpPr/>
      </dsp:nvSpPr>
      <dsp:spPr>
        <a:xfrm rot="7145813">
          <a:off x="4842327" y="2370648"/>
          <a:ext cx="1108753" cy="22214"/>
        </a:xfrm>
        <a:custGeom>
          <a:avLst/>
          <a:gdLst/>
          <a:ahLst/>
          <a:cxnLst/>
          <a:rect l="0" t="0" r="0" b="0"/>
          <a:pathLst>
            <a:path>
              <a:moveTo>
                <a:pt x="0" y="11107"/>
              </a:moveTo>
              <a:lnTo>
                <a:pt x="1108753" y="1110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368985" y="2354037"/>
        <a:ext cx="55437" cy="55437"/>
      </dsp:txXfrm>
    </dsp:sp>
    <dsp:sp modelId="{5C07D687-0BB0-41DA-ACBE-BE0E9A7B7930}">
      <dsp:nvSpPr>
        <dsp:cNvPr id="0" name=""/>
        <dsp:cNvSpPr/>
      </dsp:nvSpPr>
      <dsp:spPr>
        <a:xfrm>
          <a:off x="3779183" y="2529186"/>
          <a:ext cx="1347933" cy="673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>
              <a:cs typeface="B Mitra" panose="00000400000000000000" pitchFamily="2" charset="-78"/>
            </a:rPr>
            <a:t>از ابتدا دنبال منافع سیاسی بود</a:t>
          </a:r>
          <a:endParaRPr lang="en-US" sz="1500" b="1" kern="1200">
            <a:cs typeface="B Mitra" panose="00000400000000000000" pitchFamily="2" charset="-78"/>
          </a:endParaRPr>
        </a:p>
      </dsp:txBody>
      <dsp:txXfrm>
        <a:off x="3798923" y="2548926"/>
        <a:ext cx="1308453" cy="634486"/>
      </dsp:txXfrm>
    </dsp:sp>
    <dsp:sp modelId="{9E744EC7-EB19-41A4-86EB-6C66EB04D57C}">
      <dsp:nvSpPr>
        <dsp:cNvPr id="0" name=""/>
        <dsp:cNvSpPr/>
      </dsp:nvSpPr>
      <dsp:spPr>
        <a:xfrm rot="14110531">
          <a:off x="3037519" y="2467531"/>
          <a:ext cx="944154" cy="22214"/>
        </a:xfrm>
        <a:custGeom>
          <a:avLst/>
          <a:gdLst/>
          <a:ahLst/>
          <a:cxnLst/>
          <a:rect l="0" t="0" r="0" b="0"/>
          <a:pathLst>
            <a:path>
              <a:moveTo>
                <a:pt x="0" y="11107"/>
              </a:moveTo>
              <a:lnTo>
                <a:pt x="944154" y="1110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485993" y="2455034"/>
        <a:ext cx="47207" cy="47207"/>
      </dsp:txXfrm>
    </dsp:sp>
    <dsp:sp modelId="{E86E4352-4E38-46F1-85CC-58852173F711}">
      <dsp:nvSpPr>
        <dsp:cNvPr id="0" name=""/>
        <dsp:cNvSpPr/>
      </dsp:nvSpPr>
      <dsp:spPr>
        <a:xfrm>
          <a:off x="1892077" y="1754124"/>
          <a:ext cx="1347933" cy="673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>
              <a:cs typeface="B Mitra" panose="00000400000000000000" pitchFamily="2" charset="-78"/>
            </a:rPr>
            <a:t>جلب نظر ایرانیان</a:t>
          </a:r>
          <a:endParaRPr lang="en-US" sz="1500" b="1" kern="1200">
            <a:cs typeface="B Mitra" panose="00000400000000000000" pitchFamily="2" charset="-78"/>
          </a:endParaRPr>
        </a:p>
      </dsp:txBody>
      <dsp:txXfrm>
        <a:off x="1911817" y="1773864"/>
        <a:ext cx="1308453" cy="634486"/>
      </dsp:txXfrm>
    </dsp:sp>
    <dsp:sp modelId="{23F3EF1E-54E0-4500-A7C5-A6EDE7470D4B}">
      <dsp:nvSpPr>
        <dsp:cNvPr id="0" name=""/>
        <dsp:cNvSpPr/>
      </dsp:nvSpPr>
      <dsp:spPr>
        <a:xfrm rot="10800000">
          <a:off x="3240010" y="2855062"/>
          <a:ext cx="539173" cy="22214"/>
        </a:xfrm>
        <a:custGeom>
          <a:avLst/>
          <a:gdLst/>
          <a:ahLst/>
          <a:cxnLst/>
          <a:rect l="0" t="0" r="0" b="0"/>
          <a:pathLst>
            <a:path>
              <a:moveTo>
                <a:pt x="0" y="11107"/>
              </a:moveTo>
              <a:lnTo>
                <a:pt x="539173" y="1110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496117" y="2852690"/>
        <a:ext cx="26958" cy="26958"/>
      </dsp:txXfrm>
    </dsp:sp>
    <dsp:sp modelId="{86C85D6C-4940-423D-86AB-5AF1CC7F5C50}">
      <dsp:nvSpPr>
        <dsp:cNvPr id="0" name=""/>
        <dsp:cNvSpPr/>
      </dsp:nvSpPr>
      <dsp:spPr>
        <a:xfrm>
          <a:off x="1892077" y="2529186"/>
          <a:ext cx="1347933" cy="673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>
              <a:cs typeface="B Mitra" panose="00000400000000000000" pitchFamily="2" charset="-78"/>
            </a:rPr>
            <a:t>فرونشاندن قیامهای علویان</a:t>
          </a:r>
          <a:endParaRPr lang="en-US" sz="1500" b="1" kern="1200">
            <a:cs typeface="B Mitra" panose="00000400000000000000" pitchFamily="2" charset="-78"/>
          </a:endParaRPr>
        </a:p>
      </dsp:txBody>
      <dsp:txXfrm>
        <a:off x="1911817" y="2548926"/>
        <a:ext cx="1308453" cy="634486"/>
      </dsp:txXfrm>
    </dsp:sp>
    <dsp:sp modelId="{078CE93F-62B4-467F-B290-64E1378965D1}">
      <dsp:nvSpPr>
        <dsp:cNvPr id="0" name=""/>
        <dsp:cNvSpPr/>
      </dsp:nvSpPr>
      <dsp:spPr>
        <a:xfrm rot="7489469">
          <a:off x="3037519" y="3242593"/>
          <a:ext cx="944154" cy="22214"/>
        </a:xfrm>
        <a:custGeom>
          <a:avLst/>
          <a:gdLst/>
          <a:ahLst/>
          <a:cxnLst/>
          <a:rect l="0" t="0" r="0" b="0"/>
          <a:pathLst>
            <a:path>
              <a:moveTo>
                <a:pt x="0" y="11107"/>
              </a:moveTo>
              <a:lnTo>
                <a:pt x="944154" y="1110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485993" y="3230096"/>
        <a:ext cx="47207" cy="47207"/>
      </dsp:txXfrm>
    </dsp:sp>
    <dsp:sp modelId="{5053FE21-2F3C-49DE-AA18-3FFBEFBCE09A}">
      <dsp:nvSpPr>
        <dsp:cNvPr id="0" name=""/>
        <dsp:cNvSpPr/>
      </dsp:nvSpPr>
      <dsp:spPr>
        <a:xfrm>
          <a:off x="1892077" y="3304247"/>
          <a:ext cx="1347933" cy="673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>
              <a:cs typeface="B Mitra" panose="00000400000000000000" pitchFamily="2" charset="-78"/>
            </a:rPr>
            <a:t>خلع سلاح کردن خود امام ع</a:t>
          </a:r>
          <a:endParaRPr lang="en-US" sz="1500" b="1" kern="1200">
            <a:cs typeface="B Mitra" panose="00000400000000000000" pitchFamily="2" charset="-78"/>
          </a:endParaRPr>
        </a:p>
      </dsp:txBody>
      <dsp:txXfrm>
        <a:off x="1911817" y="3323987"/>
        <a:ext cx="1308453" cy="634486"/>
      </dsp:txXfrm>
    </dsp:sp>
    <dsp:sp modelId="{C090059C-6784-41E5-B693-7E44C646346E}">
      <dsp:nvSpPr>
        <dsp:cNvPr id="0" name=""/>
        <dsp:cNvSpPr/>
      </dsp:nvSpPr>
      <dsp:spPr>
        <a:xfrm rot="6735315">
          <a:off x="6571999" y="3862591"/>
          <a:ext cx="1423622" cy="22214"/>
        </a:xfrm>
        <a:custGeom>
          <a:avLst/>
          <a:gdLst/>
          <a:ahLst/>
          <a:cxnLst/>
          <a:rect l="0" t="0" r="0" b="0"/>
          <a:pathLst>
            <a:path>
              <a:moveTo>
                <a:pt x="0" y="11107"/>
              </a:moveTo>
              <a:lnTo>
                <a:pt x="1423622" y="1110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7248219" y="3838108"/>
        <a:ext cx="71181" cy="71181"/>
      </dsp:txXfrm>
    </dsp:sp>
    <dsp:sp modelId="{207D1AD0-D1AC-4245-899F-87A346DDD563}">
      <dsp:nvSpPr>
        <dsp:cNvPr id="0" name=""/>
        <dsp:cNvSpPr/>
      </dsp:nvSpPr>
      <dsp:spPr>
        <a:xfrm>
          <a:off x="5666290" y="4195501"/>
          <a:ext cx="1347933" cy="673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>
              <a:cs typeface="B Mitra" panose="00000400000000000000" pitchFamily="2" charset="-78"/>
            </a:rPr>
            <a:t>فضل بن سهل</a:t>
          </a:r>
          <a:endParaRPr lang="en-US" sz="1500" b="1" kern="1200">
            <a:cs typeface="B Mitra" panose="00000400000000000000" pitchFamily="2" charset="-78"/>
          </a:endParaRPr>
        </a:p>
      </dsp:txBody>
      <dsp:txXfrm>
        <a:off x="5686030" y="4215241"/>
        <a:ext cx="1308453" cy="634486"/>
      </dsp:txXfrm>
    </dsp:sp>
    <dsp:sp modelId="{54BB81FC-1B79-4509-A23C-CB04EAA274A5}">
      <dsp:nvSpPr>
        <dsp:cNvPr id="0" name=""/>
        <dsp:cNvSpPr/>
      </dsp:nvSpPr>
      <dsp:spPr>
        <a:xfrm rot="12942401">
          <a:off x="5064706" y="4327611"/>
          <a:ext cx="663994" cy="22214"/>
        </a:xfrm>
        <a:custGeom>
          <a:avLst/>
          <a:gdLst/>
          <a:ahLst/>
          <a:cxnLst/>
          <a:rect l="0" t="0" r="0" b="0"/>
          <a:pathLst>
            <a:path>
              <a:moveTo>
                <a:pt x="0" y="11107"/>
              </a:moveTo>
              <a:lnTo>
                <a:pt x="663994" y="1110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380103" y="4322119"/>
        <a:ext cx="33199" cy="33199"/>
      </dsp:txXfrm>
    </dsp:sp>
    <dsp:sp modelId="{B757C3D1-FD79-4428-9A33-AB2D8B9087EB}">
      <dsp:nvSpPr>
        <dsp:cNvPr id="0" name=""/>
        <dsp:cNvSpPr/>
      </dsp:nvSpPr>
      <dsp:spPr>
        <a:xfrm>
          <a:off x="3779183" y="3807970"/>
          <a:ext cx="1347933" cy="673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>
              <a:cs typeface="B Mitra" panose="00000400000000000000" pitchFamily="2" charset="-78"/>
            </a:rPr>
            <a:t>واقعا شیعه بود</a:t>
          </a:r>
        </a:p>
      </dsp:txBody>
      <dsp:txXfrm>
        <a:off x="3798923" y="3827710"/>
        <a:ext cx="1308453" cy="634486"/>
      </dsp:txXfrm>
    </dsp:sp>
    <dsp:sp modelId="{3A51BBDC-CFAF-414D-A571-15BA57658E9E}">
      <dsp:nvSpPr>
        <dsp:cNvPr id="0" name=""/>
        <dsp:cNvSpPr/>
      </dsp:nvSpPr>
      <dsp:spPr>
        <a:xfrm rot="10800000">
          <a:off x="3240010" y="4133846"/>
          <a:ext cx="539173" cy="22214"/>
        </a:xfrm>
        <a:custGeom>
          <a:avLst/>
          <a:gdLst/>
          <a:ahLst/>
          <a:cxnLst/>
          <a:rect l="0" t="0" r="0" b="0"/>
          <a:pathLst>
            <a:path>
              <a:moveTo>
                <a:pt x="0" y="11107"/>
              </a:moveTo>
              <a:lnTo>
                <a:pt x="539173" y="1110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496117" y="4131474"/>
        <a:ext cx="26958" cy="26958"/>
      </dsp:txXfrm>
    </dsp:sp>
    <dsp:sp modelId="{F3CAE161-78FF-40EC-AB11-311F39EE6DD3}">
      <dsp:nvSpPr>
        <dsp:cNvPr id="0" name=""/>
        <dsp:cNvSpPr/>
      </dsp:nvSpPr>
      <dsp:spPr>
        <a:xfrm>
          <a:off x="1892077" y="4079309"/>
          <a:ext cx="1347933" cy="1312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1500" b="1" kern="1200">
            <a:cs typeface="B Mitra" panose="00000400000000000000" pitchFamily="2" charset="-78"/>
          </a:endParaRPr>
        </a:p>
      </dsp:txBody>
      <dsp:txXfrm>
        <a:off x="1895922" y="4083154"/>
        <a:ext cx="1340243" cy="123598"/>
      </dsp:txXfrm>
    </dsp:sp>
    <dsp:sp modelId="{AFD13A23-4B16-474D-8A75-8D94575BFF0B}">
      <dsp:nvSpPr>
        <dsp:cNvPr id="0" name=""/>
        <dsp:cNvSpPr/>
      </dsp:nvSpPr>
      <dsp:spPr>
        <a:xfrm rot="10800000">
          <a:off x="1352903" y="4133846"/>
          <a:ext cx="539173" cy="22214"/>
        </a:xfrm>
        <a:custGeom>
          <a:avLst/>
          <a:gdLst/>
          <a:ahLst/>
          <a:cxnLst/>
          <a:rect l="0" t="0" r="0" b="0"/>
          <a:pathLst>
            <a:path>
              <a:moveTo>
                <a:pt x="0" y="11107"/>
              </a:moveTo>
              <a:lnTo>
                <a:pt x="539173" y="1110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1609011" y="4131474"/>
        <a:ext cx="26958" cy="26958"/>
      </dsp:txXfrm>
    </dsp:sp>
    <dsp:sp modelId="{4FDAAC0C-532A-4967-9102-C4CB24252081}">
      <dsp:nvSpPr>
        <dsp:cNvPr id="0" name=""/>
        <dsp:cNvSpPr/>
      </dsp:nvSpPr>
      <dsp:spPr>
        <a:xfrm>
          <a:off x="4970" y="3807970"/>
          <a:ext cx="1347933" cy="673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>
              <a:cs typeface="B Mitra" panose="00000400000000000000" pitchFamily="2" charset="-78"/>
            </a:rPr>
            <a:t>جرجی زیدان و ادوارد براون</a:t>
          </a:r>
        </a:p>
      </dsp:txBody>
      <dsp:txXfrm>
        <a:off x="24710" y="3827710"/>
        <a:ext cx="1308453" cy="634486"/>
      </dsp:txXfrm>
    </dsp:sp>
    <dsp:sp modelId="{A534A7C1-6142-4327-A6A3-EABC8BDC3B1A}">
      <dsp:nvSpPr>
        <dsp:cNvPr id="0" name=""/>
        <dsp:cNvSpPr/>
      </dsp:nvSpPr>
      <dsp:spPr>
        <a:xfrm rot="8657599">
          <a:off x="5064706" y="4715142"/>
          <a:ext cx="663994" cy="22214"/>
        </a:xfrm>
        <a:custGeom>
          <a:avLst/>
          <a:gdLst/>
          <a:ahLst/>
          <a:cxnLst/>
          <a:rect l="0" t="0" r="0" b="0"/>
          <a:pathLst>
            <a:path>
              <a:moveTo>
                <a:pt x="0" y="11107"/>
              </a:moveTo>
              <a:lnTo>
                <a:pt x="663994" y="1110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380103" y="4709650"/>
        <a:ext cx="33199" cy="33199"/>
      </dsp:txXfrm>
    </dsp:sp>
    <dsp:sp modelId="{18DA9E7B-2183-4A4C-AD91-55EC18AC2383}">
      <dsp:nvSpPr>
        <dsp:cNvPr id="0" name=""/>
        <dsp:cNvSpPr/>
      </dsp:nvSpPr>
      <dsp:spPr>
        <a:xfrm>
          <a:off x="3779183" y="4583032"/>
          <a:ext cx="1347933" cy="673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>
              <a:cs typeface="B Mitra" panose="00000400000000000000" pitchFamily="2" charset="-78"/>
            </a:rPr>
            <a:t>درصدد بازگشت به دوره قبل از اسلام بود</a:t>
          </a:r>
        </a:p>
      </dsp:txBody>
      <dsp:txXfrm>
        <a:off x="3798923" y="4602772"/>
        <a:ext cx="1308453" cy="6344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C3D95-21F8-4305-8E54-B46063BF69A3}">
      <dsp:nvSpPr>
        <dsp:cNvPr id="0" name=""/>
        <dsp:cNvSpPr/>
      </dsp:nvSpPr>
      <dsp:spPr>
        <a:xfrm>
          <a:off x="7397159" y="2916233"/>
          <a:ext cx="1280003" cy="640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ابتکار عمل با  چه کسی بود؟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7415904" y="2934978"/>
        <a:ext cx="1242513" cy="602511"/>
      </dsp:txXfrm>
    </dsp:sp>
    <dsp:sp modelId="{D35A094B-5FCB-48E5-9C3B-FE5A09246AFB}">
      <dsp:nvSpPr>
        <dsp:cNvPr id="0" name=""/>
        <dsp:cNvSpPr/>
      </dsp:nvSpPr>
      <dsp:spPr>
        <a:xfrm rot="15091210">
          <a:off x="6333511" y="2459685"/>
          <a:ext cx="1615294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1615294" y="1054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7100776" y="2429851"/>
        <a:ext cx="80764" cy="80764"/>
      </dsp:txXfrm>
    </dsp:sp>
    <dsp:sp modelId="{A8FD4635-E3EE-4501-877C-6E85A150D217}">
      <dsp:nvSpPr>
        <dsp:cNvPr id="0" name=""/>
        <dsp:cNvSpPr/>
      </dsp:nvSpPr>
      <dsp:spPr>
        <a:xfrm>
          <a:off x="5605154" y="1384231"/>
          <a:ext cx="1280003" cy="640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مامون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5623899" y="1402976"/>
        <a:ext cx="1242513" cy="602511"/>
      </dsp:txXfrm>
    </dsp:sp>
    <dsp:sp modelId="{1A8DCFC5-C051-4FCD-97EB-94F5E2E3D58B}">
      <dsp:nvSpPr>
        <dsp:cNvPr id="0" name=""/>
        <dsp:cNvSpPr/>
      </dsp:nvSpPr>
      <dsp:spPr>
        <a:xfrm rot="14501399">
          <a:off x="4809343" y="1218438"/>
          <a:ext cx="1079620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1079620" y="1054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322162" y="1201995"/>
        <a:ext cx="53981" cy="53981"/>
      </dsp:txXfrm>
    </dsp:sp>
    <dsp:sp modelId="{9BFACAA7-39B1-4987-913C-E2D9E79CD81A}">
      <dsp:nvSpPr>
        <dsp:cNvPr id="0" name=""/>
        <dsp:cNvSpPr/>
      </dsp:nvSpPr>
      <dsp:spPr>
        <a:xfrm>
          <a:off x="3813148" y="433739"/>
          <a:ext cx="1280003" cy="640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از ابتدا حسن نیت داشت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3831893" y="452484"/>
        <a:ext cx="1242513" cy="602511"/>
      </dsp:txXfrm>
    </dsp:sp>
    <dsp:sp modelId="{B382AFBD-4770-4033-ABBF-18F250E46221}">
      <dsp:nvSpPr>
        <dsp:cNvPr id="0" name=""/>
        <dsp:cNvSpPr/>
      </dsp:nvSpPr>
      <dsp:spPr>
        <a:xfrm rot="13197471">
          <a:off x="3223168" y="528703"/>
          <a:ext cx="667958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667958" y="1054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540448" y="522551"/>
        <a:ext cx="33397" cy="33397"/>
      </dsp:txXfrm>
    </dsp:sp>
    <dsp:sp modelId="{E1FDC575-DFF8-4693-937C-BBD7FD480EEB}">
      <dsp:nvSpPr>
        <dsp:cNvPr id="0" name=""/>
        <dsp:cNvSpPr/>
      </dsp:nvSpPr>
      <dsp:spPr>
        <a:xfrm>
          <a:off x="2021143" y="4760"/>
          <a:ext cx="1280003" cy="640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تا آخر با حسن نیت ماند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2039888" y="23505"/>
        <a:ext cx="1242513" cy="602511"/>
      </dsp:txXfrm>
    </dsp:sp>
    <dsp:sp modelId="{AD2C5488-6CAC-474E-9480-BD11ED8C3250}">
      <dsp:nvSpPr>
        <dsp:cNvPr id="0" name=""/>
        <dsp:cNvSpPr/>
      </dsp:nvSpPr>
      <dsp:spPr>
        <a:xfrm rot="10716908">
          <a:off x="1497685" y="320540"/>
          <a:ext cx="523533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523533" y="1054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1746364" y="317999"/>
        <a:ext cx="26176" cy="26176"/>
      </dsp:txXfrm>
    </dsp:sp>
    <dsp:sp modelId="{281EB382-F84C-4EF9-821F-2939D17AD648}">
      <dsp:nvSpPr>
        <dsp:cNvPr id="0" name=""/>
        <dsp:cNvSpPr/>
      </dsp:nvSpPr>
      <dsp:spPr>
        <a:xfrm>
          <a:off x="217758" y="17413"/>
          <a:ext cx="1280003" cy="640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مسموم شد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236503" y="36158"/>
        <a:ext cx="1242513" cy="602511"/>
      </dsp:txXfrm>
    </dsp:sp>
    <dsp:sp modelId="{E71D7403-552C-4AEA-A9B9-1974B35D86EF}">
      <dsp:nvSpPr>
        <dsp:cNvPr id="0" name=""/>
        <dsp:cNvSpPr/>
      </dsp:nvSpPr>
      <dsp:spPr>
        <a:xfrm rot="8402529">
          <a:off x="3223168" y="957682"/>
          <a:ext cx="667958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667958" y="1054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540448" y="951530"/>
        <a:ext cx="33397" cy="33397"/>
      </dsp:txXfrm>
    </dsp:sp>
    <dsp:sp modelId="{ED6E47EB-01F8-414E-9637-2AA2C55675B6}">
      <dsp:nvSpPr>
        <dsp:cNvPr id="0" name=""/>
        <dsp:cNvSpPr/>
      </dsp:nvSpPr>
      <dsp:spPr>
        <a:xfrm>
          <a:off x="2021143" y="862718"/>
          <a:ext cx="1280003" cy="640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بعدا پیشمان شد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2039888" y="881463"/>
        <a:ext cx="1242513" cy="602511"/>
      </dsp:txXfrm>
    </dsp:sp>
    <dsp:sp modelId="{FAD4B9AB-5E52-47DA-8CA7-5C85D6D40AF5}">
      <dsp:nvSpPr>
        <dsp:cNvPr id="0" name=""/>
        <dsp:cNvSpPr/>
      </dsp:nvSpPr>
      <dsp:spPr>
        <a:xfrm rot="10800000">
          <a:off x="1509141" y="1172171"/>
          <a:ext cx="512001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512001" y="1054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1752342" y="1169919"/>
        <a:ext cx="25600" cy="25600"/>
      </dsp:txXfrm>
    </dsp:sp>
    <dsp:sp modelId="{96A4679E-0F2D-4891-BD8C-660924253F6B}">
      <dsp:nvSpPr>
        <dsp:cNvPr id="0" name=""/>
        <dsp:cNvSpPr/>
      </dsp:nvSpPr>
      <dsp:spPr>
        <a:xfrm>
          <a:off x="229137" y="740762"/>
          <a:ext cx="1280003" cy="8839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1،2،7: خلاف احضار اجباری امام و احتجاج امام و تهدید مامون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255026" y="766651"/>
        <a:ext cx="1228225" cy="832135"/>
      </dsp:txXfrm>
    </dsp:sp>
    <dsp:sp modelId="{BD6C3532-0744-423F-9E85-DF2F1441495B}">
      <dsp:nvSpPr>
        <dsp:cNvPr id="0" name=""/>
        <dsp:cNvSpPr/>
      </dsp:nvSpPr>
      <dsp:spPr>
        <a:xfrm rot="7098601">
          <a:off x="4809343" y="2168930"/>
          <a:ext cx="1079620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1079620" y="1054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322162" y="2152487"/>
        <a:ext cx="53981" cy="53981"/>
      </dsp:txXfrm>
    </dsp:sp>
    <dsp:sp modelId="{5C07D687-0BB0-41DA-ACBE-BE0E9A7B7930}">
      <dsp:nvSpPr>
        <dsp:cNvPr id="0" name=""/>
        <dsp:cNvSpPr/>
      </dsp:nvSpPr>
      <dsp:spPr>
        <a:xfrm>
          <a:off x="3813148" y="2334722"/>
          <a:ext cx="1280003" cy="640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از ابتدا دنبال منافع سیاسی بود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3831893" y="2353467"/>
        <a:ext cx="1242513" cy="602511"/>
      </dsp:txXfrm>
    </dsp:sp>
    <dsp:sp modelId="{9E744EC7-EB19-41A4-86EB-6C66EB04D57C}">
      <dsp:nvSpPr>
        <dsp:cNvPr id="0" name=""/>
        <dsp:cNvSpPr/>
      </dsp:nvSpPr>
      <dsp:spPr>
        <a:xfrm rot="14110531">
          <a:off x="3108860" y="2276175"/>
          <a:ext cx="896573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896573" y="1054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534733" y="2264308"/>
        <a:ext cx="44828" cy="44828"/>
      </dsp:txXfrm>
    </dsp:sp>
    <dsp:sp modelId="{E86E4352-4E38-46F1-85CC-58852173F711}">
      <dsp:nvSpPr>
        <dsp:cNvPr id="0" name=""/>
        <dsp:cNvSpPr/>
      </dsp:nvSpPr>
      <dsp:spPr>
        <a:xfrm>
          <a:off x="2021143" y="1598720"/>
          <a:ext cx="1280003" cy="640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جلب نظر ایرانیان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2039888" y="1617465"/>
        <a:ext cx="1242513" cy="602511"/>
      </dsp:txXfrm>
    </dsp:sp>
    <dsp:sp modelId="{23F3EF1E-54E0-4500-A7C5-A6EDE7470D4B}">
      <dsp:nvSpPr>
        <dsp:cNvPr id="0" name=""/>
        <dsp:cNvSpPr/>
      </dsp:nvSpPr>
      <dsp:spPr>
        <a:xfrm rot="10800000">
          <a:off x="3301146" y="2644176"/>
          <a:ext cx="512001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512001" y="1054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544347" y="2641923"/>
        <a:ext cx="25600" cy="25600"/>
      </dsp:txXfrm>
    </dsp:sp>
    <dsp:sp modelId="{86C85D6C-4940-423D-86AB-5AF1CC7F5C50}">
      <dsp:nvSpPr>
        <dsp:cNvPr id="0" name=""/>
        <dsp:cNvSpPr/>
      </dsp:nvSpPr>
      <dsp:spPr>
        <a:xfrm>
          <a:off x="2021143" y="2334722"/>
          <a:ext cx="1280003" cy="640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فرونشاندن قیامهای علویان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2039888" y="2353467"/>
        <a:ext cx="1242513" cy="602511"/>
      </dsp:txXfrm>
    </dsp:sp>
    <dsp:sp modelId="{078CE93F-62B4-467F-B290-64E1378965D1}">
      <dsp:nvSpPr>
        <dsp:cNvPr id="0" name=""/>
        <dsp:cNvSpPr/>
      </dsp:nvSpPr>
      <dsp:spPr>
        <a:xfrm rot="7489469">
          <a:off x="3108860" y="3012177"/>
          <a:ext cx="896573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896573" y="1054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534733" y="3000310"/>
        <a:ext cx="44828" cy="44828"/>
      </dsp:txXfrm>
    </dsp:sp>
    <dsp:sp modelId="{5053FE21-2F3C-49DE-AA18-3FFBEFBCE09A}">
      <dsp:nvSpPr>
        <dsp:cNvPr id="0" name=""/>
        <dsp:cNvSpPr/>
      </dsp:nvSpPr>
      <dsp:spPr>
        <a:xfrm>
          <a:off x="2021143" y="3070725"/>
          <a:ext cx="1280003" cy="640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خلع سلاح کردن خود امام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2039888" y="3089470"/>
        <a:ext cx="1242513" cy="602511"/>
      </dsp:txXfrm>
    </dsp:sp>
    <dsp:sp modelId="{16010ECD-3F9A-4542-81C5-0365320B1BCE}">
      <dsp:nvSpPr>
        <dsp:cNvPr id="0" name=""/>
        <dsp:cNvSpPr/>
      </dsp:nvSpPr>
      <dsp:spPr>
        <a:xfrm rot="10800000">
          <a:off x="1509141" y="3380178"/>
          <a:ext cx="512001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512001" y="1054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1752342" y="3377925"/>
        <a:ext cx="25600" cy="25600"/>
      </dsp:txXfrm>
    </dsp:sp>
    <dsp:sp modelId="{D968441F-D24F-4667-AA2A-28132BDCAB80}">
      <dsp:nvSpPr>
        <dsp:cNvPr id="0" name=""/>
        <dsp:cNvSpPr/>
      </dsp:nvSpPr>
      <dsp:spPr>
        <a:xfrm>
          <a:off x="229137" y="2797217"/>
          <a:ext cx="1280003" cy="11870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در سخنان امام بدین مطلب اشاره شده، اما با موارد قبل مانعه الجمع نیست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263904" y="2831984"/>
        <a:ext cx="1210469" cy="1117484"/>
      </dsp:txXfrm>
    </dsp:sp>
    <dsp:sp modelId="{C090059C-6784-41E5-B693-7E44C646346E}">
      <dsp:nvSpPr>
        <dsp:cNvPr id="0" name=""/>
        <dsp:cNvSpPr/>
      </dsp:nvSpPr>
      <dsp:spPr>
        <a:xfrm rot="6508790">
          <a:off x="6333511" y="3991688"/>
          <a:ext cx="1615294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1615294" y="1054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7100776" y="3961853"/>
        <a:ext cx="80764" cy="80764"/>
      </dsp:txXfrm>
    </dsp:sp>
    <dsp:sp modelId="{207D1AD0-D1AC-4245-899F-87A346DDD563}">
      <dsp:nvSpPr>
        <dsp:cNvPr id="0" name=""/>
        <dsp:cNvSpPr/>
      </dsp:nvSpPr>
      <dsp:spPr>
        <a:xfrm>
          <a:off x="5605154" y="4448236"/>
          <a:ext cx="1280003" cy="640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فضل بن سهل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5623899" y="4466981"/>
        <a:ext cx="1242513" cy="602511"/>
      </dsp:txXfrm>
    </dsp:sp>
    <dsp:sp modelId="{54BB81FC-1B79-4509-A23C-CB04EAA274A5}">
      <dsp:nvSpPr>
        <dsp:cNvPr id="0" name=""/>
        <dsp:cNvSpPr/>
      </dsp:nvSpPr>
      <dsp:spPr>
        <a:xfrm rot="12942401">
          <a:off x="5033887" y="4573689"/>
          <a:ext cx="630531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630531" y="1054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333389" y="4568473"/>
        <a:ext cx="31526" cy="31526"/>
      </dsp:txXfrm>
    </dsp:sp>
    <dsp:sp modelId="{B757C3D1-FD79-4428-9A33-AB2D8B9087EB}">
      <dsp:nvSpPr>
        <dsp:cNvPr id="0" name=""/>
        <dsp:cNvSpPr/>
      </dsp:nvSpPr>
      <dsp:spPr>
        <a:xfrm>
          <a:off x="3813148" y="4080235"/>
          <a:ext cx="1280003" cy="640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واقعا شیعه بود</a:t>
          </a:r>
        </a:p>
      </dsp:txBody>
      <dsp:txXfrm>
        <a:off x="3831893" y="4098980"/>
        <a:ext cx="1242513" cy="602511"/>
      </dsp:txXfrm>
    </dsp:sp>
    <dsp:sp modelId="{3A51BBDC-CFAF-414D-A571-15BA57658E9E}">
      <dsp:nvSpPr>
        <dsp:cNvPr id="0" name=""/>
        <dsp:cNvSpPr/>
      </dsp:nvSpPr>
      <dsp:spPr>
        <a:xfrm rot="10800000">
          <a:off x="3301146" y="4389688"/>
          <a:ext cx="512001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512001" y="1054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544347" y="4387436"/>
        <a:ext cx="25600" cy="25600"/>
      </dsp:txXfrm>
    </dsp:sp>
    <dsp:sp modelId="{F3CAE161-78FF-40EC-AB11-311F39EE6DD3}">
      <dsp:nvSpPr>
        <dsp:cNvPr id="0" name=""/>
        <dsp:cNvSpPr/>
      </dsp:nvSpPr>
      <dsp:spPr>
        <a:xfrm>
          <a:off x="2021143" y="4296587"/>
          <a:ext cx="1280003" cy="2072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1400" b="1" kern="1200">
            <a:cs typeface="B Mitra" panose="00000400000000000000" pitchFamily="2" charset="-78"/>
          </a:endParaRPr>
        </a:p>
      </dsp:txBody>
      <dsp:txXfrm>
        <a:off x="2027214" y="4302658"/>
        <a:ext cx="1267861" cy="195154"/>
      </dsp:txXfrm>
    </dsp:sp>
    <dsp:sp modelId="{AFD13A23-4B16-474D-8A75-8D94575BFF0B}">
      <dsp:nvSpPr>
        <dsp:cNvPr id="0" name=""/>
        <dsp:cNvSpPr/>
      </dsp:nvSpPr>
      <dsp:spPr>
        <a:xfrm rot="10800000">
          <a:off x="1509141" y="4389688"/>
          <a:ext cx="512001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512001" y="1054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1752342" y="4387436"/>
        <a:ext cx="25600" cy="25600"/>
      </dsp:txXfrm>
    </dsp:sp>
    <dsp:sp modelId="{4FDAAC0C-532A-4967-9102-C4CB24252081}">
      <dsp:nvSpPr>
        <dsp:cNvPr id="0" name=""/>
        <dsp:cNvSpPr/>
      </dsp:nvSpPr>
      <dsp:spPr>
        <a:xfrm>
          <a:off x="229137" y="4080235"/>
          <a:ext cx="1280003" cy="640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5: خلاف رفتارهای امام با فضل</a:t>
          </a:r>
        </a:p>
      </dsp:txBody>
      <dsp:txXfrm>
        <a:off x="247882" y="4098980"/>
        <a:ext cx="1242513" cy="602511"/>
      </dsp:txXfrm>
    </dsp:sp>
    <dsp:sp modelId="{A534A7C1-6142-4327-A6A3-EABC8BDC3B1A}">
      <dsp:nvSpPr>
        <dsp:cNvPr id="0" name=""/>
        <dsp:cNvSpPr/>
      </dsp:nvSpPr>
      <dsp:spPr>
        <a:xfrm rot="8657599">
          <a:off x="5033887" y="4941690"/>
          <a:ext cx="630531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630531" y="1054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333389" y="4936474"/>
        <a:ext cx="31526" cy="31526"/>
      </dsp:txXfrm>
    </dsp:sp>
    <dsp:sp modelId="{18DA9E7B-2183-4A4C-AD91-55EC18AC2383}">
      <dsp:nvSpPr>
        <dsp:cNvPr id="0" name=""/>
        <dsp:cNvSpPr/>
      </dsp:nvSpPr>
      <dsp:spPr>
        <a:xfrm>
          <a:off x="3813148" y="4816237"/>
          <a:ext cx="1280003" cy="6400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درصدد بازگشت به دوره قبل از اسلام بود</a:t>
          </a:r>
        </a:p>
      </dsp:txBody>
      <dsp:txXfrm>
        <a:off x="3831893" y="4834982"/>
        <a:ext cx="1242513" cy="6025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C3D95-21F8-4305-8E54-B46063BF69A3}">
      <dsp:nvSpPr>
        <dsp:cNvPr id="0" name=""/>
        <dsp:cNvSpPr/>
      </dsp:nvSpPr>
      <dsp:spPr>
        <a:xfrm>
          <a:off x="7189508" y="2437169"/>
          <a:ext cx="1710223" cy="8551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ابتکار عمل با؟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7214553" y="2462214"/>
        <a:ext cx="1660133" cy="805021"/>
      </dsp:txXfrm>
    </dsp:sp>
    <dsp:sp modelId="{D35A094B-5FCB-48E5-9C3B-FE5A09246AFB}">
      <dsp:nvSpPr>
        <dsp:cNvPr id="0" name=""/>
        <dsp:cNvSpPr/>
      </dsp:nvSpPr>
      <dsp:spPr>
        <a:xfrm rot="14623878">
          <a:off x="6074623" y="2157605"/>
          <a:ext cx="1545681" cy="28185"/>
        </a:xfrm>
        <a:custGeom>
          <a:avLst/>
          <a:gdLst/>
          <a:ahLst/>
          <a:cxnLst/>
          <a:rect l="0" t="0" r="0" b="0"/>
          <a:pathLst>
            <a:path>
              <a:moveTo>
                <a:pt x="0" y="14092"/>
              </a:moveTo>
              <a:lnTo>
                <a:pt x="1545681" y="14092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6808821" y="2133055"/>
        <a:ext cx="77284" cy="77284"/>
      </dsp:txXfrm>
    </dsp:sp>
    <dsp:sp modelId="{A8FD4635-E3EE-4501-877C-6E85A150D217}">
      <dsp:nvSpPr>
        <dsp:cNvPr id="0" name=""/>
        <dsp:cNvSpPr/>
      </dsp:nvSpPr>
      <dsp:spPr>
        <a:xfrm>
          <a:off x="4795195" y="1051113"/>
          <a:ext cx="1710223" cy="8551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مامون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4820240" y="1076158"/>
        <a:ext cx="1660133" cy="805021"/>
      </dsp:txXfrm>
    </dsp:sp>
    <dsp:sp modelId="{1A8DCFC5-C051-4FCD-97EB-94F5E2E3D58B}">
      <dsp:nvSpPr>
        <dsp:cNvPr id="0" name=""/>
        <dsp:cNvSpPr/>
      </dsp:nvSpPr>
      <dsp:spPr>
        <a:xfrm rot="13680861">
          <a:off x="3941830" y="1084506"/>
          <a:ext cx="1022640" cy="28185"/>
        </a:xfrm>
        <a:custGeom>
          <a:avLst/>
          <a:gdLst/>
          <a:ahLst/>
          <a:cxnLst/>
          <a:rect l="0" t="0" r="0" b="0"/>
          <a:pathLst>
            <a:path>
              <a:moveTo>
                <a:pt x="0" y="14092"/>
              </a:moveTo>
              <a:lnTo>
                <a:pt x="1022640" y="14092"/>
              </a:lnTo>
            </a:path>
          </a:pathLst>
        </a:custGeom>
        <a:noFill/>
        <a:ln w="55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427584" y="1073033"/>
        <a:ext cx="51132" cy="51132"/>
      </dsp:txXfrm>
    </dsp:sp>
    <dsp:sp modelId="{9BFACAA7-39B1-4987-913C-E2D9E79CD81A}">
      <dsp:nvSpPr>
        <dsp:cNvPr id="0" name=""/>
        <dsp:cNvSpPr/>
      </dsp:nvSpPr>
      <dsp:spPr>
        <a:xfrm>
          <a:off x="2400882" y="290972"/>
          <a:ext cx="1710223" cy="8551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از ابتدا حسن نیت داشت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2425927" y="316017"/>
        <a:ext cx="1660133" cy="805021"/>
      </dsp:txXfrm>
    </dsp:sp>
    <dsp:sp modelId="{B382AFBD-4770-4033-ABBF-18F250E46221}">
      <dsp:nvSpPr>
        <dsp:cNvPr id="0" name=""/>
        <dsp:cNvSpPr/>
      </dsp:nvSpPr>
      <dsp:spPr>
        <a:xfrm rot="10800000">
          <a:off x="1716792" y="704435"/>
          <a:ext cx="684089" cy="28185"/>
        </a:xfrm>
        <a:custGeom>
          <a:avLst/>
          <a:gdLst/>
          <a:ahLst/>
          <a:cxnLst/>
          <a:rect l="0" t="0" r="0" b="0"/>
          <a:pathLst>
            <a:path>
              <a:moveTo>
                <a:pt x="0" y="14092"/>
              </a:moveTo>
              <a:lnTo>
                <a:pt x="684089" y="14092"/>
              </a:lnTo>
            </a:path>
          </a:pathLst>
        </a:custGeom>
        <a:noFill/>
        <a:ln w="55000" cap="flat" cmpd="thickThin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041735" y="701426"/>
        <a:ext cx="34204" cy="34204"/>
      </dsp:txXfrm>
    </dsp:sp>
    <dsp:sp modelId="{E1FDC575-DFF8-4693-937C-BBD7FD480EEB}">
      <dsp:nvSpPr>
        <dsp:cNvPr id="0" name=""/>
        <dsp:cNvSpPr/>
      </dsp:nvSpPr>
      <dsp:spPr>
        <a:xfrm>
          <a:off x="6568" y="290972"/>
          <a:ext cx="1710223" cy="8551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6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مردود شد [اما قبول خلافت کاملا موجه است]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31613" y="316017"/>
        <a:ext cx="1660133" cy="805021"/>
      </dsp:txXfrm>
    </dsp:sp>
    <dsp:sp modelId="{BD6C3532-0744-423F-9E85-DF2F1441495B}">
      <dsp:nvSpPr>
        <dsp:cNvPr id="0" name=""/>
        <dsp:cNvSpPr/>
      </dsp:nvSpPr>
      <dsp:spPr>
        <a:xfrm rot="7919139">
          <a:off x="3941830" y="1844647"/>
          <a:ext cx="1022640" cy="28185"/>
        </a:xfrm>
        <a:custGeom>
          <a:avLst/>
          <a:gdLst/>
          <a:ahLst/>
          <a:cxnLst/>
          <a:rect l="0" t="0" r="0" b="0"/>
          <a:pathLst>
            <a:path>
              <a:moveTo>
                <a:pt x="0" y="14092"/>
              </a:moveTo>
              <a:lnTo>
                <a:pt x="1022640" y="14092"/>
              </a:lnTo>
            </a:path>
          </a:pathLst>
        </a:custGeom>
        <a:noFill/>
        <a:ln w="55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427584" y="1833174"/>
        <a:ext cx="51132" cy="51132"/>
      </dsp:txXfrm>
    </dsp:sp>
    <dsp:sp modelId="{5C07D687-0BB0-41DA-ACBE-BE0E9A7B7930}">
      <dsp:nvSpPr>
        <dsp:cNvPr id="0" name=""/>
        <dsp:cNvSpPr/>
      </dsp:nvSpPr>
      <dsp:spPr>
        <a:xfrm>
          <a:off x="2400882" y="1811254"/>
          <a:ext cx="1710223" cy="8551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از ابتدا دنبال منافع سیاسی بود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2425927" y="1836299"/>
        <a:ext cx="1660133" cy="805021"/>
      </dsp:txXfrm>
    </dsp:sp>
    <dsp:sp modelId="{9E744EC7-EB19-41A4-86EB-6C66EB04D57C}">
      <dsp:nvSpPr>
        <dsp:cNvPr id="0" name=""/>
        <dsp:cNvSpPr/>
      </dsp:nvSpPr>
      <dsp:spPr>
        <a:xfrm rot="10800000">
          <a:off x="1716792" y="2224718"/>
          <a:ext cx="684089" cy="28185"/>
        </a:xfrm>
        <a:custGeom>
          <a:avLst/>
          <a:gdLst/>
          <a:ahLst/>
          <a:cxnLst/>
          <a:rect l="0" t="0" r="0" b="0"/>
          <a:pathLst>
            <a:path>
              <a:moveTo>
                <a:pt x="0" y="14092"/>
              </a:moveTo>
              <a:lnTo>
                <a:pt x="684089" y="14092"/>
              </a:lnTo>
            </a:path>
          </a:pathLst>
        </a:custGeom>
        <a:noFill/>
        <a:ln w="55000" cap="flat" cmpd="thickThin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041735" y="2221708"/>
        <a:ext cx="34204" cy="34204"/>
      </dsp:txXfrm>
    </dsp:sp>
    <dsp:sp modelId="{E86E4352-4E38-46F1-85CC-58852173F711}">
      <dsp:nvSpPr>
        <dsp:cNvPr id="0" name=""/>
        <dsp:cNvSpPr/>
      </dsp:nvSpPr>
      <dsp:spPr>
        <a:xfrm>
          <a:off x="6568" y="1274351"/>
          <a:ext cx="1710223" cy="19289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6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اگر زنده ماندن ثمره‌اش بیشتر باشد، لازم است: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1) اهدافش را پیش برد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2) عملا وجودش تایید خلافت نشد</a:t>
          </a:r>
        </a:p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2)‌شخصیت علمی‌اش نمایان شد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56659" y="1324442"/>
        <a:ext cx="1610041" cy="1828736"/>
      </dsp:txXfrm>
    </dsp:sp>
    <dsp:sp modelId="{C090059C-6784-41E5-B693-7E44C646346E}">
      <dsp:nvSpPr>
        <dsp:cNvPr id="0" name=""/>
        <dsp:cNvSpPr/>
      </dsp:nvSpPr>
      <dsp:spPr>
        <a:xfrm rot="6976122">
          <a:off x="6074623" y="3543661"/>
          <a:ext cx="1545681" cy="28185"/>
        </a:xfrm>
        <a:custGeom>
          <a:avLst/>
          <a:gdLst/>
          <a:ahLst/>
          <a:cxnLst/>
          <a:rect l="0" t="0" r="0" b="0"/>
          <a:pathLst>
            <a:path>
              <a:moveTo>
                <a:pt x="0" y="14092"/>
              </a:moveTo>
              <a:lnTo>
                <a:pt x="1545681" y="14092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6808821" y="3519111"/>
        <a:ext cx="77284" cy="77284"/>
      </dsp:txXfrm>
    </dsp:sp>
    <dsp:sp modelId="{207D1AD0-D1AC-4245-899F-87A346DDD563}">
      <dsp:nvSpPr>
        <dsp:cNvPr id="0" name=""/>
        <dsp:cNvSpPr/>
      </dsp:nvSpPr>
      <dsp:spPr>
        <a:xfrm>
          <a:off x="4795195" y="3823226"/>
          <a:ext cx="1710223" cy="8551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فضل بن سهل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4820240" y="3848271"/>
        <a:ext cx="1660133" cy="805021"/>
      </dsp:txXfrm>
    </dsp:sp>
    <dsp:sp modelId="{54BB81FC-1B79-4509-A23C-CB04EAA274A5}">
      <dsp:nvSpPr>
        <dsp:cNvPr id="0" name=""/>
        <dsp:cNvSpPr/>
      </dsp:nvSpPr>
      <dsp:spPr>
        <a:xfrm rot="12942401">
          <a:off x="4031921" y="3990844"/>
          <a:ext cx="842458" cy="28185"/>
        </a:xfrm>
        <a:custGeom>
          <a:avLst/>
          <a:gdLst/>
          <a:ahLst/>
          <a:cxnLst/>
          <a:rect l="0" t="0" r="0" b="0"/>
          <a:pathLst>
            <a:path>
              <a:moveTo>
                <a:pt x="0" y="14092"/>
              </a:moveTo>
              <a:lnTo>
                <a:pt x="842458" y="14092"/>
              </a:lnTo>
            </a:path>
          </a:pathLst>
        </a:custGeom>
        <a:noFill/>
        <a:ln w="55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432089" y="3983875"/>
        <a:ext cx="42122" cy="42122"/>
      </dsp:txXfrm>
    </dsp:sp>
    <dsp:sp modelId="{B757C3D1-FD79-4428-9A33-AB2D8B9087EB}">
      <dsp:nvSpPr>
        <dsp:cNvPr id="0" name=""/>
        <dsp:cNvSpPr/>
      </dsp:nvSpPr>
      <dsp:spPr>
        <a:xfrm>
          <a:off x="2400882" y="3331536"/>
          <a:ext cx="1710223" cy="8551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واقعا شیعه بود</a:t>
          </a:r>
        </a:p>
      </dsp:txBody>
      <dsp:txXfrm>
        <a:off x="2425927" y="3356581"/>
        <a:ext cx="1660133" cy="805021"/>
      </dsp:txXfrm>
    </dsp:sp>
    <dsp:sp modelId="{5C233DE9-AA0D-4CBB-8984-AE6E2D25A253}">
      <dsp:nvSpPr>
        <dsp:cNvPr id="0" name=""/>
        <dsp:cNvSpPr/>
      </dsp:nvSpPr>
      <dsp:spPr>
        <a:xfrm rot="10800000">
          <a:off x="1716792" y="3745000"/>
          <a:ext cx="684089" cy="28185"/>
        </a:xfrm>
        <a:custGeom>
          <a:avLst/>
          <a:gdLst/>
          <a:ahLst/>
          <a:cxnLst/>
          <a:rect l="0" t="0" r="0" b="0"/>
          <a:pathLst>
            <a:path>
              <a:moveTo>
                <a:pt x="0" y="14092"/>
              </a:moveTo>
              <a:lnTo>
                <a:pt x="684089" y="14092"/>
              </a:lnTo>
            </a:path>
          </a:pathLst>
        </a:custGeom>
        <a:noFill/>
        <a:ln w="55000" cap="flat" cmpd="thickThin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041735" y="3741990"/>
        <a:ext cx="34204" cy="34204"/>
      </dsp:txXfrm>
    </dsp:sp>
    <dsp:sp modelId="{2C8637E6-C7B9-4AC6-BF7E-DEE952EBA243}">
      <dsp:nvSpPr>
        <dsp:cNvPr id="0" name=""/>
        <dsp:cNvSpPr/>
      </dsp:nvSpPr>
      <dsp:spPr>
        <a:xfrm>
          <a:off x="6568" y="3331536"/>
          <a:ext cx="1710223" cy="8551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6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مردود شد [اما قبول خلافت کاملا موجه است]</a:t>
          </a:r>
          <a:endParaRPr lang="en-US" sz="1400" b="1" kern="1200">
            <a:cs typeface="B Mitra" panose="00000400000000000000" pitchFamily="2" charset="-78"/>
          </a:endParaRPr>
        </a:p>
      </dsp:txBody>
      <dsp:txXfrm>
        <a:off x="31613" y="3356581"/>
        <a:ext cx="1660133" cy="805021"/>
      </dsp:txXfrm>
    </dsp:sp>
    <dsp:sp modelId="{A534A7C1-6142-4327-A6A3-EABC8BDC3B1A}">
      <dsp:nvSpPr>
        <dsp:cNvPr id="0" name=""/>
        <dsp:cNvSpPr/>
      </dsp:nvSpPr>
      <dsp:spPr>
        <a:xfrm rot="8657599">
          <a:off x="4031921" y="4482534"/>
          <a:ext cx="842458" cy="28185"/>
        </a:xfrm>
        <a:custGeom>
          <a:avLst/>
          <a:gdLst/>
          <a:ahLst/>
          <a:cxnLst/>
          <a:rect l="0" t="0" r="0" b="0"/>
          <a:pathLst>
            <a:path>
              <a:moveTo>
                <a:pt x="0" y="14092"/>
              </a:moveTo>
              <a:lnTo>
                <a:pt x="842458" y="14092"/>
              </a:lnTo>
            </a:path>
          </a:pathLst>
        </a:custGeom>
        <a:noFill/>
        <a:ln w="55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432089" y="4475565"/>
        <a:ext cx="42122" cy="42122"/>
      </dsp:txXfrm>
    </dsp:sp>
    <dsp:sp modelId="{18DA9E7B-2183-4A4C-AD91-55EC18AC2383}">
      <dsp:nvSpPr>
        <dsp:cNvPr id="0" name=""/>
        <dsp:cNvSpPr/>
      </dsp:nvSpPr>
      <dsp:spPr>
        <a:xfrm>
          <a:off x="2400882" y="4314915"/>
          <a:ext cx="1710223" cy="8551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درصدد بازگشت به دوره قبل از اسلام بود</a:t>
          </a:r>
        </a:p>
      </dsp:txBody>
      <dsp:txXfrm>
        <a:off x="2425927" y="4339960"/>
        <a:ext cx="1660133" cy="805021"/>
      </dsp:txXfrm>
    </dsp:sp>
    <dsp:sp modelId="{ED022FA9-9576-405E-8EA6-932E7F643EBC}">
      <dsp:nvSpPr>
        <dsp:cNvPr id="0" name=""/>
        <dsp:cNvSpPr/>
      </dsp:nvSpPr>
      <dsp:spPr>
        <a:xfrm rot="10800000">
          <a:off x="1716792" y="4728378"/>
          <a:ext cx="684089" cy="28185"/>
        </a:xfrm>
        <a:custGeom>
          <a:avLst/>
          <a:gdLst/>
          <a:ahLst/>
          <a:cxnLst/>
          <a:rect l="0" t="0" r="0" b="0"/>
          <a:pathLst>
            <a:path>
              <a:moveTo>
                <a:pt x="0" y="14092"/>
              </a:moveTo>
              <a:lnTo>
                <a:pt x="684089" y="14092"/>
              </a:lnTo>
            </a:path>
          </a:pathLst>
        </a:custGeom>
        <a:noFill/>
        <a:ln w="55000" cap="flat" cmpd="thickThin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041735" y="4725369"/>
        <a:ext cx="34204" cy="34204"/>
      </dsp:txXfrm>
    </dsp:sp>
    <dsp:sp modelId="{BFE0466E-8314-4C06-A9FD-E3A3F98A4B93}">
      <dsp:nvSpPr>
        <dsp:cNvPr id="0" name=""/>
        <dsp:cNvSpPr/>
      </dsp:nvSpPr>
      <dsp:spPr>
        <a:xfrm>
          <a:off x="6568" y="4314915"/>
          <a:ext cx="1710223" cy="8551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6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b="1" kern="1200">
              <a:cs typeface="B Mitra" panose="00000400000000000000" pitchFamily="2" charset="-78"/>
            </a:rPr>
            <a:t>شبهه‌ای نمی‌ماند و اقدام امام باید یاری مامون باشد</a:t>
          </a:r>
        </a:p>
      </dsp:txBody>
      <dsp:txXfrm>
        <a:off x="31613" y="4339960"/>
        <a:ext cx="1660133" cy="8050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05/02/1446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05/02/1446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05/02/1446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05/02/1446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05/02/1446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05/02/1446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05/02/1446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05/02/1446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05/02/1446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A67DC92-EFC4-4B44-8A9C-71462B479993}" type="datetimeFigureOut">
              <a:rPr lang="fa-IR" smtClean="0"/>
              <a:t>05/02/1446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05/02/1446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05/02/1446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133600"/>
            <a:ext cx="8458200" cy="1143000"/>
          </a:xfrm>
        </p:spPr>
        <p:txBody>
          <a:bodyPr>
            <a:normAutofit/>
          </a:bodyPr>
          <a:lstStyle/>
          <a:p>
            <a:pPr algn="ctr"/>
            <a:r>
              <a:rPr lang="fa-IR" sz="6600" dirty="0">
                <a:cs typeface="B Titr" pitchFamily="2" charset="-78"/>
              </a:rPr>
              <a:t>بسم الله الرحمن الرحیم</a:t>
            </a:r>
          </a:p>
        </p:txBody>
      </p:sp>
    </p:spTree>
    <p:extLst>
      <p:ext uri="{BB962C8B-B14F-4D97-AF65-F5344CB8AC3E}">
        <p14:creationId xmlns:p14="http://schemas.microsoft.com/office/powerpoint/2010/main" val="3657384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5376672"/>
          </a:xfrm>
        </p:spPr>
        <p:txBody>
          <a:bodyPr>
            <a:normAutofit fontScale="92500" lnSpcReduction="20000"/>
          </a:bodyPr>
          <a:lstStyle/>
          <a:p>
            <a:pPr marL="109728" indent="0">
              <a:lnSpc>
                <a:spcPct val="110000"/>
              </a:lnSpc>
              <a:buNone/>
            </a:pPr>
            <a:r>
              <a:rPr lang="fa-IR" b="1" dirty="0">
                <a:cs typeface="B Mitra" pitchFamily="2" charset="-78"/>
              </a:rPr>
              <a:t>چند نکته: </a:t>
            </a:r>
          </a:p>
          <a:p>
            <a:pPr marL="109728" indent="0">
              <a:lnSpc>
                <a:spcPct val="110000"/>
              </a:lnSpc>
              <a:buNone/>
            </a:pPr>
            <a:r>
              <a:rPr lang="fa-IR" b="1" dirty="0">
                <a:cs typeface="B Mitra" pitchFamily="2" charset="-78"/>
              </a:rPr>
              <a:t>1) دو سنت در تمام ائمه خیلی مشهود است:</a:t>
            </a:r>
          </a:p>
          <a:p>
            <a:pPr>
              <a:lnSpc>
                <a:spcPct val="110000"/>
              </a:lnSpc>
            </a:pPr>
            <a:r>
              <a:rPr lang="fa-IR" b="1" dirty="0">
                <a:cs typeface="B Mitra" pitchFamily="2" charset="-78"/>
              </a:rPr>
              <a:t>عبادت و خوف خدا</a:t>
            </a:r>
          </a:p>
          <a:p>
            <a:pPr>
              <a:lnSpc>
                <a:spcPct val="110000"/>
              </a:lnSpc>
            </a:pPr>
            <a:r>
              <a:rPr lang="fa-IR" b="1" dirty="0">
                <a:cs typeface="B Mitra" pitchFamily="2" charset="-78"/>
              </a:rPr>
              <a:t>همدلی و همدردی و خدمت به مردم</a:t>
            </a:r>
          </a:p>
          <a:p>
            <a:pPr marL="109728" indent="0" algn="ctr">
              <a:lnSpc>
                <a:spcPct val="110000"/>
              </a:lnSpc>
              <a:buNone/>
            </a:pPr>
            <a:r>
              <a:rPr lang="fa-IR" b="1" dirty="0">
                <a:cs typeface="B Mitra" pitchFamily="2" charset="-78"/>
              </a:rPr>
              <a:t>[واسطه فیض: دستی به بالا، دستی به پایین]</a:t>
            </a:r>
          </a:p>
          <a:p>
            <a:pPr marL="109728" indent="0">
              <a:lnSpc>
                <a:spcPct val="110000"/>
              </a:lnSpc>
              <a:buNone/>
            </a:pPr>
            <a:r>
              <a:rPr lang="fa-IR" b="1" dirty="0">
                <a:cs typeface="B Mitra" pitchFamily="2" charset="-78"/>
              </a:rPr>
              <a:t>2) چرا امامان را، با اینکه قیام نکرده بودند، شهید </a:t>
            </a:r>
            <a:r>
              <a:rPr lang="fa-IR" b="1" dirty="0" err="1">
                <a:cs typeface="B Mitra" pitchFamily="2" charset="-78"/>
              </a:rPr>
              <a:t>می‌کردند</a:t>
            </a:r>
            <a:r>
              <a:rPr lang="fa-IR" b="1" dirty="0">
                <a:cs typeface="B Mitra" pitchFamily="2" charset="-78"/>
              </a:rPr>
              <a:t>؟</a:t>
            </a:r>
          </a:p>
          <a:p>
            <a:pPr marL="109728" indent="0">
              <a:lnSpc>
                <a:spcPct val="110000"/>
              </a:lnSpc>
              <a:buNone/>
            </a:pPr>
            <a:r>
              <a:rPr lang="fa-IR" b="1" dirty="0">
                <a:cs typeface="B Mitra" pitchFamily="2" charset="-78"/>
              </a:rPr>
              <a:t>معلوم </a:t>
            </a:r>
            <a:r>
              <a:rPr lang="fa-IR" b="1" dirty="0" err="1">
                <a:cs typeface="B Mitra" pitchFamily="2" charset="-78"/>
              </a:rPr>
              <a:t>می‌شود</a:t>
            </a:r>
            <a:r>
              <a:rPr lang="fa-IR" b="1" dirty="0">
                <a:cs typeface="B Mitra" pitchFamily="2" charset="-78"/>
              </a:rPr>
              <a:t> برخلاف گمان برخی، مساله اصلی قیام </a:t>
            </a:r>
            <a:r>
              <a:rPr lang="fa-IR" b="1" dirty="0" err="1">
                <a:cs typeface="B Mitra" pitchFamily="2" charset="-78"/>
              </a:rPr>
              <a:t>ومبارزه</a:t>
            </a:r>
            <a:r>
              <a:rPr lang="fa-IR" b="1" dirty="0">
                <a:cs typeface="B Mitra" pitchFamily="2" charset="-78"/>
              </a:rPr>
              <a:t> علنی نیست، بلکه اقداماتی است که </a:t>
            </a:r>
            <a:r>
              <a:rPr lang="fa-IR" b="1" dirty="0" err="1">
                <a:cs typeface="B Mitra" pitchFamily="2" charset="-78"/>
              </a:rPr>
              <a:t>وجودشان</a:t>
            </a:r>
            <a:r>
              <a:rPr lang="fa-IR" b="1" dirty="0">
                <a:cs typeface="B Mitra" pitchFamily="2" charset="-78"/>
              </a:rPr>
              <a:t> را برای دشمنان دین خدا غیرقابل تحمل می کرد </a:t>
            </a:r>
          </a:p>
          <a:p>
            <a:pPr marL="109728" indent="0">
              <a:lnSpc>
                <a:spcPct val="110000"/>
              </a:lnSpc>
              <a:buNone/>
            </a:pPr>
            <a:r>
              <a:rPr lang="fa-IR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[نتیجه بحث: </a:t>
            </a:r>
          </a:p>
          <a:p>
            <a:pPr marL="109728" indent="0">
              <a:lnSpc>
                <a:spcPct val="110000"/>
              </a:lnSpc>
              <a:buNone/>
            </a:pPr>
            <a:r>
              <a:rPr lang="fa-IR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مقیاسی برای تشخیص وظیفه: شیعه= عالم یا مجاهد؟</a:t>
            </a:r>
          </a:p>
          <a:p>
            <a:pPr marL="109728" indent="0">
              <a:lnSpc>
                <a:spcPct val="110000"/>
              </a:lnSpc>
              <a:buNone/>
            </a:pPr>
            <a:r>
              <a:rPr lang="fa-IR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- آیا به نحوی زندگی </a:t>
            </a:r>
            <a:r>
              <a:rPr lang="fa-IR" b="1" dirty="0" err="1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می‌کنیم</a:t>
            </a:r>
            <a:r>
              <a:rPr lang="fa-IR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 که برای دشمن </a:t>
            </a:r>
            <a:r>
              <a:rPr lang="fa-IR" b="1" dirty="0" err="1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می‌ارزد</a:t>
            </a:r>
            <a:r>
              <a:rPr lang="fa-IR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 که ما را بکشد؟</a:t>
            </a:r>
          </a:p>
          <a:p>
            <a:pPr marL="109728" indent="0">
              <a:lnSpc>
                <a:spcPct val="110000"/>
              </a:lnSpc>
              <a:buNone/>
            </a:pPr>
            <a:r>
              <a:rPr lang="fa-IR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- اذا مات، </a:t>
            </a:r>
            <a:r>
              <a:rPr lang="fa-IR" b="1" dirty="0" err="1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ثلم</a:t>
            </a:r>
            <a:r>
              <a:rPr lang="fa-IR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 فی </a:t>
            </a:r>
            <a:r>
              <a:rPr lang="fa-IR" b="1" dirty="0" err="1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الاسلام</a:t>
            </a:r>
            <a:r>
              <a:rPr lang="fa-IR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 </a:t>
            </a:r>
            <a:r>
              <a:rPr lang="fa-IR" b="1" dirty="0" err="1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ثلمة</a:t>
            </a:r>
            <a:r>
              <a:rPr lang="fa-IR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 </a:t>
            </a:r>
            <a:r>
              <a:rPr lang="fa-IR" b="1" dirty="0" err="1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لایسدها</a:t>
            </a:r>
            <a:r>
              <a:rPr lang="fa-IR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 </a:t>
            </a:r>
            <a:r>
              <a:rPr lang="fa-IR" b="1" dirty="0" err="1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شیء</a:t>
            </a:r>
            <a:r>
              <a:rPr lang="fa-IR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؟]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>
                <a:cs typeface="B Titr" pitchFamily="2" charset="-78"/>
              </a:rPr>
              <a:t>امام سجاد ع، امام باقر ع و امام کاظم ع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101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17638"/>
            <a:ext cx="8915400" cy="5440362"/>
          </a:xfrm>
        </p:spPr>
        <p:txBody>
          <a:bodyPr>
            <a:normAutofit fontScale="77500" lnSpcReduction="20000"/>
          </a:bodyPr>
          <a:lstStyle/>
          <a:p>
            <a:pPr marL="109728" indent="0" algn="ctr">
              <a:lnSpc>
                <a:spcPct val="150000"/>
              </a:lnSpc>
              <a:buNone/>
            </a:pPr>
            <a:r>
              <a:rPr lang="fa-IR" sz="3600" b="1">
                <a:solidFill>
                  <a:srgbClr val="C00000"/>
                </a:solidFill>
                <a:cs typeface="B Mitra" pitchFamily="2" charset="-78"/>
              </a:rPr>
              <a:t>چند نکته مقدماتی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800" b="1">
                <a:cs typeface="B Mitra" pitchFamily="2" charset="-78"/>
              </a:rPr>
              <a:t>1) زمانی گزینه کشته شدن را باید برگزید که اثر کشته شدن، از اثر زنده ماندن بیشتر باشد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800" b="1">
                <a:cs typeface="B Mitra" pitchFamily="2" charset="-78"/>
              </a:rPr>
              <a:t>2) حضور در دستگاه حاکم جور ممنوع است، مگر در این حضور، بتوان اهداف اسلامی را پیش برد، که در این صورت گاه واجب می‌شود (بحث ولایت از قِبَل جائر)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800" b="1">
                <a:cs typeface="B Mitra" pitchFamily="2" charset="-78"/>
              </a:rPr>
              <a:t>3) </a:t>
            </a:r>
            <a:r>
              <a:rPr lang="fa-IR" sz="2800" b="1">
                <a:solidFill>
                  <a:srgbClr val="C00000"/>
                </a:solidFill>
                <a:cs typeface="B Mitra" pitchFamily="2" charset="-78"/>
              </a:rPr>
              <a:t>نحوه حل مساله: </a:t>
            </a:r>
            <a:r>
              <a:rPr lang="fa-IR" sz="2800" b="1">
                <a:cs typeface="B Mitra" pitchFamily="2" charset="-78"/>
              </a:rPr>
              <a:t>احتمالات متعددی برای چرایی اقدام مامون در کار است که متناسب با هریک، وظیفه امام ممکن است متفاوت شود؛ لذا این گامها باید طی شود: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arenR"/>
            </a:pPr>
            <a:r>
              <a:rPr lang="fa-IR" sz="2600" b="1">
                <a:cs typeface="B Mitra" pitchFamily="2" charset="-78"/>
              </a:rPr>
              <a:t>استقصای همه احتمالات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arenR"/>
            </a:pPr>
            <a:r>
              <a:rPr lang="fa-IR" sz="2600" b="1">
                <a:cs typeface="B Mitra" pitchFamily="2" charset="-78"/>
              </a:rPr>
              <a:t>برشمردن مسلمات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arenR"/>
            </a:pPr>
            <a:r>
              <a:rPr lang="fa-IR" sz="2600" b="1">
                <a:cs typeface="B Mitra" pitchFamily="2" charset="-78"/>
              </a:rPr>
              <a:t>رد احتمالات مخالف مسلمات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arenR"/>
            </a:pPr>
            <a:r>
              <a:rPr lang="fa-IR" sz="2600" b="1">
                <a:cs typeface="B Mitra" pitchFamily="2" charset="-78"/>
              </a:rPr>
              <a:t>تحلیل رفتار امام بر اساس احتمالات باقیمانده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>
                <a:cs typeface="B Titr" pitchFamily="2" charset="-78"/>
              </a:rPr>
              <a:t>چرا امام رضا ع ولایتعهدی مامون را پذیرفت؟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02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5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5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75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17638"/>
            <a:ext cx="8915400" cy="5287962"/>
          </a:xfrm>
        </p:spPr>
        <p:txBody>
          <a:bodyPr>
            <a:normAutofit/>
          </a:bodyPr>
          <a:lstStyle/>
          <a:p>
            <a:pPr marL="109728" indent="0">
              <a:lnSpc>
                <a:spcPct val="150000"/>
              </a:lnSpc>
              <a:buNone/>
            </a:pPr>
            <a:endParaRPr lang="fa-IR" sz="2800" b="1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>
                <a:cs typeface="B Titr" pitchFamily="2" charset="-78"/>
              </a:rPr>
              <a:t>ولایتعهدی امام رضا ع</a:t>
            </a:r>
            <a:br>
              <a:rPr lang="fa-IR">
                <a:cs typeface="B Titr" pitchFamily="2" charset="-78"/>
              </a:rPr>
            </a:br>
            <a:r>
              <a:rPr lang="fa-IR" sz="3100">
                <a:cs typeface="B Titr" pitchFamily="2" charset="-78"/>
              </a:rPr>
              <a:t>1) احتمالات چرایی این اقدام از جانب مامون</a:t>
            </a:r>
            <a:endParaRPr lang="fa-IR" sz="4000" dirty="0">
              <a:cs typeface="B Titr" pitchFamily="2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42598915"/>
              </p:ext>
            </p:extLst>
          </p:nvPr>
        </p:nvGraphicFramePr>
        <p:xfrm>
          <a:off x="237698" y="1444934"/>
          <a:ext cx="8906301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105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17638"/>
            <a:ext cx="8915400" cy="5440362"/>
          </a:xfrm>
        </p:spPr>
        <p:txBody>
          <a:bodyPr>
            <a:normAutofit fontScale="85000" lnSpcReduction="10000"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fa-IR" sz="2800" b="1" dirty="0">
                <a:cs typeface="B Mitra" pitchFamily="2" charset="-78"/>
              </a:rPr>
              <a:t>1) شروع پیشنهاد از جانب </a:t>
            </a:r>
            <a:r>
              <a:rPr lang="fa-IR" sz="2800" b="1" dirty="0" err="1">
                <a:cs typeface="B Mitra" pitchFamily="2" charset="-78"/>
              </a:rPr>
              <a:t>مامون</a:t>
            </a:r>
            <a:r>
              <a:rPr lang="fa-IR" sz="2800" b="1" dirty="0">
                <a:cs typeface="B Mitra" pitchFamily="2" charset="-78"/>
              </a:rPr>
              <a:t>، نه امام: احضار اجباری امام از مرو به مدینه از مسیر </a:t>
            </a:r>
            <a:r>
              <a:rPr lang="fa-IR" sz="2800" b="1" dirty="0" err="1">
                <a:cs typeface="B Mitra" pitchFamily="2" charset="-78"/>
              </a:rPr>
              <a:t>غیرشیعیان</a:t>
            </a:r>
            <a:r>
              <a:rPr lang="fa-IR" sz="2800" b="1" dirty="0">
                <a:cs typeface="B Mitra" pitchFamily="2" charset="-78"/>
              </a:rPr>
              <a:t> با حضور امثال </a:t>
            </a:r>
            <a:r>
              <a:rPr lang="fa-IR" sz="2800" b="1" dirty="0" err="1">
                <a:cs typeface="B Mitra" pitchFamily="2" charset="-78"/>
              </a:rPr>
              <a:t>جلودی</a:t>
            </a:r>
            <a:endParaRPr lang="fa-IR" sz="2800" b="1" dirty="0">
              <a:cs typeface="B Mitra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fa-IR" sz="2800" b="1" dirty="0">
                <a:cs typeface="B Mitra" pitchFamily="2" charset="-78"/>
              </a:rPr>
              <a:t>2) امتناع امام رضا ع از قبول </a:t>
            </a:r>
            <a:r>
              <a:rPr lang="fa-IR" sz="2800" b="1" dirty="0" err="1">
                <a:cs typeface="B Mitra" pitchFamily="2" charset="-78"/>
              </a:rPr>
              <a:t>ولایتعهدی</a:t>
            </a:r>
            <a:r>
              <a:rPr lang="fa-IR" sz="2800" b="1" dirty="0">
                <a:cs typeface="B Mitra" pitchFamily="2" charset="-78"/>
              </a:rPr>
              <a:t> و تهدید به قتل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800" b="1" dirty="0">
                <a:cs typeface="B Mitra" pitchFamily="2" charset="-78"/>
              </a:rPr>
              <a:t>3) شرط امام رضا ع برای قبول: عدم مداخله = عدم هرگونه مسئولیتی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800" b="1" dirty="0">
                <a:cs typeface="B Mitra" pitchFamily="2" charset="-78"/>
              </a:rPr>
              <a:t>4)‌طرز رفتار امام رضا ع بعد از قبول </a:t>
            </a:r>
            <a:r>
              <a:rPr lang="fa-IR" sz="2800" b="1" dirty="0" err="1">
                <a:cs typeface="B Mitra" pitchFamily="2" charset="-78"/>
              </a:rPr>
              <a:t>ولایتعهدی</a:t>
            </a:r>
            <a:endParaRPr lang="fa-IR" sz="2800" b="1" dirty="0">
              <a:cs typeface="B Mitra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fa-IR" sz="2800" b="1" dirty="0">
                <a:cs typeface="B Mitra" pitchFamily="2" charset="-78"/>
              </a:rPr>
              <a:t>5) حضرت با فضل اصلا میانه خوبی نداشت و </a:t>
            </a:r>
            <a:r>
              <a:rPr lang="fa-IR" sz="2800" b="1" dirty="0" err="1">
                <a:cs typeface="B Mitra" pitchFamily="2" charset="-78"/>
              </a:rPr>
              <a:t>مامون</a:t>
            </a:r>
            <a:r>
              <a:rPr lang="fa-IR" sz="2800" b="1" dirty="0">
                <a:cs typeface="B Mitra" pitchFamily="2" charset="-78"/>
              </a:rPr>
              <a:t> را هم از وی برحذر </a:t>
            </a:r>
            <a:r>
              <a:rPr lang="fa-IR" sz="2800" b="1" dirty="0" err="1">
                <a:cs typeface="B Mitra" pitchFamily="2" charset="-78"/>
              </a:rPr>
              <a:t>می‌داشت</a:t>
            </a:r>
            <a:r>
              <a:rPr lang="fa-IR" sz="2800" b="1" dirty="0">
                <a:cs typeface="B Mitra" pitchFamily="2" charset="-78"/>
              </a:rPr>
              <a:t>.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800" b="1" dirty="0" err="1">
                <a:solidFill>
                  <a:srgbClr val="C00000"/>
                </a:solidFill>
                <a:cs typeface="B Mitra" pitchFamily="2" charset="-78"/>
              </a:rPr>
              <a:t>مسلمات</a:t>
            </a:r>
            <a:r>
              <a:rPr lang="fa-IR" sz="2800" b="1" dirty="0">
                <a:solidFill>
                  <a:srgbClr val="C00000"/>
                </a:solidFill>
                <a:cs typeface="B Mitra" pitchFamily="2" charset="-78"/>
              </a:rPr>
              <a:t> شیعه: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800" b="1" dirty="0">
                <a:cs typeface="B Mitra" pitchFamily="2" charset="-78"/>
              </a:rPr>
              <a:t>6) امام توسط </a:t>
            </a:r>
            <a:r>
              <a:rPr lang="fa-IR" sz="2800" b="1" dirty="0" err="1">
                <a:cs typeface="B Mitra" pitchFamily="2" charset="-78"/>
              </a:rPr>
              <a:t>مامون</a:t>
            </a:r>
            <a:r>
              <a:rPr lang="fa-IR" sz="2800" b="1" dirty="0">
                <a:cs typeface="B Mitra" pitchFamily="2" charset="-78"/>
              </a:rPr>
              <a:t> مسموم شد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800" b="1" dirty="0">
                <a:cs typeface="B Mitra" pitchFamily="2" charset="-78"/>
              </a:rPr>
              <a:t>7) </a:t>
            </a:r>
            <a:r>
              <a:rPr lang="fa-IR" sz="2800" b="1" dirty="0" err="1">
                <a:cs typeface="B Mitra" pitchFamily="2" charset="-78"/>
              </a:rPr>
              <a:t>احتجاجات</a:t>
            </a:r>
            <a:r>
              <a:rPr lang="fa-IR" sz="2800" b="1" dirty="0">
                <a:cs typeface="B Mitra" pitchFamily="2" charset="-78"/>
              </a:rPr>
              <a:t> امام با </a:t>
            </a:r>
            <a:r>
              <a:rPr lang="fa-IR" sz="2800" b="1" dirty="0" err="1">
                <a:cs typeface="B Mitra" pitchFamily="2" charset="-78"/>
              </a:rPr>
              <a:t>مامون</a:t>
            </a:r>
            <a:r>
              <a:rPr lang="fa-IR" sz="2800" b="1" dirty="0">
                <a:cs typeface="B Mitra" pitchFamily="2" charset="-78"/>
              </a:rPr>
              <a:t> که: چه حق تو باشد چه نباشد، حق نداری به غیر بدهی!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>
                <a:cs typeface="B Titr" pitchFamily="2" charset="-78"/>
              </a:rPr>
              <a:t>ولایتعهدی امام رضا ع</a:t>
            </a:r>
            <a:br>
              <a:rPr lang="fa-IR">
                <a:cs typeface="B Titr" pitchFamily="2" charset="-78"/>
              </a:rPr>
            </a:br>
            <a:r>
              <a:rPr lang="fa-IR">
                <a:cs typeface="B Titr" pitchFamily="2" charset="-78"/>
              </a:rPr>
              <a:t>2) مسلمات تاریخ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527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17638"/>
            <a:ext cx="8915400" cy="5287962"/>
          </a:xfrm>
        </p:spPr>
        <p:txBody>
          <a:bodyPr>
            <a:normAutofit/>
          </a:bodyPr>
          <a:lstStyle/>
          <a:p>
            <a:pPr marL="109728" indent="0">
              <a:lnSpc>
                <a:spcPct val="150000"/>
              </a:lnSpc>
              <a:buNone/>
            </a:pPr>
            <a:endParaRPr lang="fa-IR" sz="2800" b="1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>
                <a:cs typeface="B Titr" pitchFamily="2" charset="-78"/>
              </a:rPr>
              <a:t>ولایتعهدی امام رضا ع</a:t>
            </a:r>
            <a:br>
              <a:rPr lang="fa-IR">
                <a:cs typeface="B Titr" pitchFamily="2" charset="-78"/>
              </a:rPr>
            </a:br>
            <a:r>
              <a:rPr lang="fa-IR" sz="3100">
                <a:cs typeface="B Titr" pitchFamily="2" charset="-78"/>
              </a:rPr>
              <a:t>3) قضاوت درباره احتمالات بر اساس مسلمات</a:t>
            </a:r>
            <a:endParaRPr lang="fa-IR" sz="4000" dirty="0">
              <a:cs typeface="B Titr" pitchFamily="2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4174219"/>
              </p:ext>
            </p:extLst>
          </p:nvPr>
        </p:nvGraphicFramePr>
        <p:xfrm>
          <a:off x="237698" y="1444934"/>
          <a:ext cx="8906301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968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17638"/>
            <a:ext cx="8915400" cy="5287962"/>
          </a:xfrm>
        </p:spPr>
        <p:txBody>
          <a:bodyPr>
            <a:normAutofit/>
          </a:bodyPr>
          <a:lstStyle/>
          <a:p>
            <a:pPr marL="109728" indent="0">
              <a:lnSpc>
                <a:spcPct val="150000"/>
              </a:lnSpc>
              <a:buNone/>
            </a:pPr>
            <a:endParaRPr lang="fa-IR" sz="2800" b="1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>
                <a:cs typeface="B Titr" pitchFamily="2" charset="-78"/>
              </a:rPr>
              <a:t>ولایتعهدی امام رضا ع</a:t>
            </a:r>
            <a:br>
              <a:rPr lang="fa-IR">
                <a:cs typeface="B Titr" pitchFamily="2" charset="-78"/>
              </a:rPr>
            </a:br>
            <a:r>
              <a:rPr lang="fa-IR" sz="3100">
                <a:cs typeface="B Titr" pitchFamily="2" charset="-78"/>
              </a:rPr>
              <a:t>4) تحلیل رفتار امام بر اساس هریک از احتمالات</a:t>
            </a:r>
            <a:endParaRPr lang="fa-IR" sz="4000" dirty="0">
              <a:cs typeface="B Titr" pitchFamily="2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90581573"/>
              </p:ext>
            </p:extLst>
          </p:nvPr>
        </p:nvGraphicFramePr>
        <p:xfrm>
          <a:off x="237698" y="1444934"/>
          <a:ext cx="8906301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375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265238"/>
          </a:xfrm>
        </p:spPr>
        <p:txBody>
          <a:bodyPr>
            <a:noAutofit/>
          </a:bodyPr>
          <a:lstStyle/>
          <a:p>
            <a:pPr algn="ctr"/>
            <a:r>
              <a:rPr lang="fa-IR" sz="4800" dirty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و آخر دعوانا ان الحمدلله رب العالمین</a:t>
            </a:r>
          </a:p>
        </p:txBody>
      </p:sp>
    </p:spTree>
    <p:extLst>
      <p:ext uri="{BB962C8B-B14F-4D97-AF65-F5344CB8AC3E}">
        <p14:creationId xmlns:p14="http://schemas.microsoft.com/office/powerpoint/2010/main" val="1774030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600">
                <a:cs typeface="B Titr" pitchFamily="2" charset="-78"/>
              </a:rPr>
              <a:t>سیره معصومین ع</a:t>
            </a:r>
            <a:endParaRPr lang="fa-IR" sz="6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1441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953000"/>
          </a:xfrm>
        </p:spPr>
        <p:txBody>
          <a:bodyPr>
            <a:normAutofit fontScale="77500" lnSpcReduction="20000"/>
          </a:bodyPr>
          <a:lstStyle/>
          <a:p>
            <a:pPr marL="109728" indent="0">
              <a:lnSpc>
                <a:spcPct val="120000"/>
              </a:lnSpc>
              <a:buNone/>
            </a:pPr>
            <a:r>
              <a:rPr lang="fa-IR" sz="3600" b="1">
                <a:cs typeface="B Mitra" pitchFamily="2" charset="-78"/>
              </a:rPr>
              <a:t>تعدد امامان یک ظرفیت است که می‌تواند فرصت یا تهدید باشد</a:t>
            </a:r>
          </a:p>
          <a:p>
            <a:pPr marL="109728" indent="0">
              <a:lnSpc>
                <a:spcPct val="120000"/>
              </a:lnSpc>
              <a:buNone/>
            </a:pPr>
            <a:endParaRPr lang="fa-IR" sz="3600" b="1">
              <a:cs typeface="B Mitra" pitchFamily="2" charset="-78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fa-IR" sz="3600" b="1">
                <a:cs typeface="B Mitra" pitchFamily="2" charset="-78"/>
              </a:rPr>
              <a:t>نقطه قوت (فرصت):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>
                <a:cs typeface="B Mitra" pitchFamily="2" charset="-78"/>
              </a:rPr>
              <a:t>برخورداری از یک سیره 250 ساله که راه فهم ذاتی و عرضی دین (تفکیک روح تعالیم دینی از اقتضائات روز) را تسهیل می‌کند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fa-IR" sz="3600" b="1">
              <a:cs typeface="B Mitra" pitchFamily="2" charset="-78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fa-IR" sz="3600" b="1">
                <a:cs typeface="B Mitra" pitchFamily="2" charset="-78"/>
              </a:rPr>
              <a:t>نقطه ضعف (تهدید):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>
                <a:cs typeface="B Mitra" pitchFamily="2" charset="-78"/>
              </a:rPr>
              <a:t>امکان تشتت فکری و سوءاستفاده را مهیا می کند</a:t>
            </a:r>
          </a:p>
          <a:p>
            <a:pPr marL="109728" indent="0">
              <a:lnSpc>
                <a:spcPct val="120000"/>
              </a:lnSpc>
              <a:buNone/>
            </a:pPr>
            <a:endParaRPr lang="fa-IR" sz="2800" b="1">
              <a:cs typeface="B Mitra" pitchFamily="2" charset="-78"/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>
                <a:solidFill>
                  <a:srgbClr val="C00000"/>
                </a:solidFill>
                <a:cs typeface="B Mitra" pitchFamily="2" charset="-78"/>
              </a:rPr>
              <a:t>نکته: </a:t>
            </a:r>
            <a:r>
              <a:rPr lang="fa-IR" sz="2800" b="1">
                <a:cs typeface="B Mitra" pitchFamily="2" charset="-78"/>
              </a:rPr>
              <a:t>هرچیزی که قابلیت حسن استفاده‌اش بیشتر باشد قابلیت سوءاستفاده‌اش هم بیشتر است	</a:t>
            </a:r>
            <a:r>
              <a:rPr lang="fa-IR" sz="3600" b="1" dirty="0">
                <a:cs typeface="B Mitra" pitchFamily="2" charset="-78"/>
              </a:rPr>
              <a:t>	</a:t>
            </a:r>
            <a:r>
              <a:rPr lang="fa-IR" sz="3600" b="1">
                <a:cs typeface="B Mitra" pitchFamily="2" charset="-78"/>
              </a:rPr>
              <a:t>	</a:t>
            </a:r>
            <a:endParaRPr lang="fa-IR" sz="3600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>
                <a:cs typeface="B Titr" pitchFamily="2" charset="-78"/>
              </a:rPr>
              <a:t>مقدمه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116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49891"/>
          </a:xfrm>
        </p:spPr>
        <p:txBody>
          <a:bodyPr>
            <a:normAutofit/>
          </a:bodyPr>
          <a:lstStyle/>
          <a:p>
            <a:pPr marL="109728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>
                <a:cs typeface="B Mitra" pitchFamily="2" charset="-78"/>
              </a:rPr>
              <a:t>چرا امام حسین ع قیام کرد و جنگید تا شهادت،</a:t>
            </a:r>
          </a:p>
          <a:p>
            <a:pPr marL="109728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>
                <a:cs typeface="B Mitra" pitchFamily="2" charset="-78"/>
              </a:rPr>
              <a:t> اما سایر امامان (امام حسن ع، امام صادق ع، امام رضا ع)</a:t>
            </a:r>
          </a:p>
          <a:p>
            <a:pPr marL="109728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>
                <a:cs typeface="B Mitra" pitchFamily="2" charset="-78"/>
              </a:rPr>
              <a:t>بر قیام و جنگ اصرار نکردند </a:t>
            </a:r>
            <a:r>
              <a:rPr lang="fa-IR" sz="3200" b="1" dirty="0" err="1">
                <a:cs typeface="B Mitra" pitchFamily="2" charset="-78"/>
              </a:rPr>
              <a:t>وتا</a:t>
            </a:r>
            <a:r>
              <a:rPr lang="fa-IR" sz="3200" b="1" dirty="0">
                <a:cs typeface="B Mitra" pitchFamily="2" charset="-78"/>
              </a:rPr>
              <a:t> حدودی </a:t>
            </a:r>
            <a:r>
              <a:rPr lang="fa-IR" sz="3200" b="1" dirty="0" err="1">
                <a:cs typeface="B Mitra" pitchFamily="2" charset="-78"/>
              </a:rPr>
              <a:t>مماشات</a:t>
            </a:r>
            <a:r>
              <a:rPr lang="fa-IR" sz="3200" b="1" dirty="0">
                <a:cs typeface="B Mitra" pitchFamily="2" charset="-78"/>
              </a:rPr>
              <a:t> کردند؟</a:t>
            </a:r>
          </a:p>
          <a:p>
            <a:pPr marL="109728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[ریشه سوال: غلبه تفکر </a:t>
            </a:r>
            <a:r>
              <a:rPr lang="fa-IR" sz="2800" b="1" dirty="0" err="1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زیدی‌گری</a:t>
            </a:r>
            <a:r>
              <a:rPr lang="fa-IR" sz="2800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 برای انقلابی بودن]</a:t>
            </a: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>
                <a:cs typeface="B Titr" pitchFamily="2" charset="-78"/>
              </a:rPr>
              <a:t>موضوع و محور اصلی کتاب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8231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334000"/>
          </a:xfrm>
        </p:spPr>
        <p:txBody>
          <a:bodyPr>
            <a:normAutofit fontScale="77500" lnSpcReduction="20000"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solidFill>
                  <a:srgbClr val="C00000"/>
                </a:solidFill>
                <a:cs typeface="B Mitra" pitchFamily="2" charset="-78"/>
              </a:rPr>
              <a:t>1) در اسلام هم جنگ هست و هم صلح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100" b="1" dirty="0">
                <a:cs typeface="B Mitra" pitchFamily="2" charset="-78"/>
              </a:rPr>
              <a:t>(پیامبر ص: 13 سال تحمل و 10 سال جنگ؛ صلح </a:t>
            </a:r>
            <a:r>
              <a:rPr lang="fa-IR" sz="2100" b="1" dirty="0" err="1">
                <a:cs typeface="B Mitra" pitchFamily="2" charset="-78"/>
              </a:rPr>
              <a:t>حدیبیه</a:t>
            </a:r>
            <a:r>
              <a:rPr lang="fa-IR" sz="2100" b="1" dirty="0">
                <a:cs typeface="B Mitra" pitchFamily="2" charset="-78"/>
              </a:rPr>
              <a:t>) (علی ع: 25 سال سکوت و 5 سال جنگ)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solidFill>
                  <a:srgbClr val="C00000"/>
                </a:solidFill>
                <a:cs typeface="B Mitra" pitchFamily="2" charset="-78"/>
              </a:rPr>
              <a:t>2)‌ مبنای اسلامی جهاد </a:t>
            </a:r>
            <a:r>
              <a:rPr lang="fa-IR" b="1" dirty="0">
                <a:cs typeface="B Mitra" pitchFamily="2" charset="-78"/>
              </a:rPr>
              <a:t>(با توجه به اقسام جهاد)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600" b="1" dirty="0">
                <a:cs typeface="B Mitra" pitchFamily="2" charset="-78"/>
              </a:rPr>
              <a:t>1- جهاد عمومی 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</a:pPr>
            <a:r>
              <a:rPr lang="fa-IR" sz="2300" b="1" dirty="0">
                <a:cs typeface="B Mitra" pitchFamily="2" charset="-78"/>
              </a:rPr>
              <a:t>ابتدایی: شرط آن: مرد، بالغ، عاقل، اذن امام یا منصوب خاص امام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</a:pPr>
            <a:r>
              <a:rPr lang="fa-IR" sz="2300" b="1" dirty="0">
                <a:cs typeface="B Mitra" pitchFamily="2" charset="-78"/>
              </a:rPr>
              <a:t>دفاعی: وجوب بر همگان، حتی دور و نزدیک (فلسطین)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600" b="1" dirty="0">
                <a:cs typeface="B Mitra" pitchFamily="2" charset="-78"/>
              </a:rPr>
              <a:t>2- جهاد خصوصی </a:t>
            </a:r>
            <a:r>
              <a:rPr lang="fa-IR" sz="2400" b="1" dirty="0">
                <a:cs typeface="B Mitra" pitchFamily="2" charset="-78"/>
              </a:rPr>
              <a:t>(هجوم دشمن در بلاد کفر، دفاع از جان و مال و ناموس)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600" b="1" dirty="0">
                <a:cs typeface="B Mitra" pitchFamily="2" charset="-78"/>
              </a:rPr>
              <a:t>3- قتال اهل </a:t>
            </a:r>
            <a:r>
              <a:rPr lang="fa-IR" sz="2600" b="1" dirty="0" err="1">
                <a:cs typeface="B Mitra" pitchFamily="2" charset="-78"/>
              </a:rPr>
              <a:t>بغی</a:t>
            </a:r>
            <a:r>
              <a:rPr lang="fa-IR" sz="2600" b="1" dirty="0">
                <a:cs typeface="B Mitra" pitchFamily="2" charset="-78"/>
              </a:rPr>
              <a:t> (جنگهای امیرالمومنین ع)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600" b="1" dirty="0">
                <a:cs typeface="B Mitra" pitchFamily="2" charset="-78"/>
              </a:rPr>
              <a:t>4- قیام خونین برای امر به معروف و نهی از منکر (که محل اختلاف است)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solidFill>
                  <a:srgbClr val="C00000"/>
                </a:solidFill>
                <a:cs typeface="B Mitra" pitchFamily="2" charset="-78"/>
              </a:rPr>
              <a:t>3) مبنای اسلامی صلح: </a:t>
            </a:r>
            <a:r>
              <a:rPr lang="fa-IR" b="1" dirty="0">
                <a:cs typeface="B Mitra" pitchFamily="2" charset="-78"/>
              </a:rPr>
              <a:t>برای مدت محدود از باب کسب نیرو یا غلبه روحی اسلام</a:t>
            </a:r>
          </a:p>
          <a:p>
            <a:pPr marL="109728" indent="0" algn="l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600" b="1" dirty="0">
                <a:cs typeface="B Mitra" pitchFamily="2" charset="-78"/>
              </a:rPr>
              <a:t> (فلسفه عدم پذیرش رسمیت اسرائیل و در عین حال قبول شرکت در مذاکرات غزه)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600" b="1" dirty="0">
                <a:solidFill>
                  <a:srgbClr val="C00000"/>
                </a:solidFill>
                <a:cs typeface="B Mitra" pitchFamily="2" charset="-78"/>
              </a:rPr>
              <a:t>4) نتیجه:	</a:t>
            </a:r>
            <a:r>
              <a:rPr lang="fa-IR" sz="2600" b="1" dirty="0">
                <a:cs typeface="B Mitra" pitchFamily="2" charset="-78"/>
              </a:rPr>
              <a:t>	 </a:t>
            </a:r>
            <a:r>
              <a:rPr lang="fa-IR" sz="2600" b="1" dirty="0">
                <a:solidFill>
                  <a:srgbClr val="FF0000"/>
                </a:solidFill>
                <a:cs typeface="B Mitra" pitchFamily="2" charset="-78"/>
              </a:rPr>
              <a:t>امر ثابت: </a:t>
            </a:r>
            <a:r>
              <a:rPr lang="fa-IR" sz="2600" b="1" dirty="0">
                <a:cs typeface="B Mitra" pitchFamily="2" charset="-78"/>
              </a:rPr>
              <a:t>مصلحت اسلام؛ و</a:t>
            </a:r>
            <a:r>
              <a:rPr lang="fa-IR" sz="2600" b="1" dirty="0">
                <a:solidFill>
                  <a:srgbClr val="FF0000"/>
                </a:solidFill>
                <a:cs typeface="B Mitra" pitchFamily="2" charset="-78"/>
              </a:rPr>
              <a:t> </a:t>
            </a:r>
            <a:r>
              <a:rPr lang="fa-IR" sz="2600" b="1" dirty="0">
                <a:cs typeface="B Mitra" pitchFamily="2" charset="-78"/>
              </a:rPr>
              <a:t>آشتی نکردن با کفر و شرک و نفاق و ظلم و فسق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600" b="1" dirty="0">
                <a:solidFill>
                  <a:srgbClr val="FF0000"/>
                </a:solidFill>
                <a:cs typeface="B Mitra" pitchFamily="2" charset="-78"/>
              </a:rPr>
              <a:t>		امر متغیر: </a:t>
            </a:r>
            <a:r>
              <a:rPr lang="fa-IR" sz="2600" b="1" dirty="0">
                <a:cs typeface="B Mitra" pitchFamily="2" charset="-78"/>
              </a:rPr>
              <a:t>جنگ یا صلح محدود یا حتی همکاری محدود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>
                <a:cs typeface="B Titr" pitchFamily="2" charset="-78"/>
              </a:rPr>
              <a:t>صلح امام حسن ع </a:t>
            </a:r>
            <a:br>
              <a:rPr lang="fa-IR">
                <a:cs typeface="B Titr" pitchFamily="2" charset="-78"/>
              </a:rPr>
            </a:br>
            <a:r>
              <a:rPr lang="fa-IR">
                <a:cs typeface="B Titr" pitchFamily="2" charset="-78"/>
              </a:rPr>
              <a:t>1. مقدمه‌ای درباب جنگ و صلح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411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562600"/>
          </a:xfrm>
        </p:spPr>
        <p:txBody>
          <a:bodyPr>
            <a:normAutofit fontScale="47500" lnSpcReduction="20000"/>
          </a:bodyPr>
          <a:lstStyle/>
          <a:p>
            <a:pPr marL="109728" indent="0">
              <a:lnSpc>
                <a:spcPct val="120000"/>
              </a:lnSpc>
              <a:buNone/>
            </a:pPr>
            <a:r>
              <a:rPr lang="fa-IR" sz="3800" b="1" dirty="0">
                <a:solidFill>
                  <a:srgbClr val="FF0000"/>
                </a:solidFill>
                <a:cs typeface="B Mitra" pitchFamily="2" charset="-78"/>
              </a:rPr>
              <a:t>مقدمه: </a:t>
            </a:r>
            <a:r>
              <a:rPr lang="fa-IR" sz="3800" b="1" dirty="0">
                <a:cs typeface="B Mitra" pitchFamily="2" charset="-78"/>
              </a:rPr>
              <a:t>انطباق </a:t>
            </a:r>
            <a:r>
              <a:rPr lang="fa-IR" sz="3800" b="1" dirty="0" err="1">
                <a:cs typeface="B Mitra" pitchFamily="2" charset="-78"/>
              </a:rPr>
              <a:t>سیره</a:t>
            </a:r>
            <a:r>
              <a:rPr lang="fa-IR" sz="3800" b="1" dirty="0">
                <a:cs typeface="B Mitra" pitchFamily="2" charset="-78"/>
              </a:rPr>
              <a:t> همه اهل بیت با فقه و بالعکس (وجود منطق واحد برای تحلیل)</a:t>
            </a:r>
          </a:p>
          <a:p>
            <a:pPr marL="109728" indent="0" algn="ctr">
              <a:lnSpc>
                <a:spcPct val="120000"/>
              </a:lnSpc>
              <a:buNone/>
            </a:pPr>
            <a:r>
              <a:rPr lang="fa-IR" sz="3800" b="1" dirty="0">
                <a:solidFill>
                  <a:srgbClr val="FF0000"/>
                </a:solidFill>
                <a:cs typeface="B Mitra" pitchFamily="2" charset="-78"/>
              </a:rPr>
              <a:t>تحلیل از زاویه وضعیت امام حسن ع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3800" b="1" dirty="0">
                <a:cs typeface="B Mitra" pitchFamily="2" charset="-78"/>
              </a:rPr>
              <a:t>1) ایشان در مسند خلافت بود و معاویه معترض؛ اما امام حسین ع بالعکس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3400" b="1" dirty="0">
                <a:cs typeface="B Mitra" pitchFamily="2" charset="-78"/>
              </a:rPr>
              <a:t>[نقد: آیا نظیر مقاومت عثمان بود؟ پاسخ: مقصود، دفاع امام علی ع از کشته نشدن عثمان است؛ نه خود مقاومت عثمان.]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3800" b="1" dirty="0">
                <a:cs typeface="B Mitra" pitchFamily="2" charset="-78"/>
              </a:rPr>
              <a:t>2) ایشان مسؤول جان مردم بود </a:t>
            </a:r>
            <a:r>
              <a:rPr lang="fa-IR" sz="3400" b="1" dirty="0">
                <a:cs typeface="B Mitra" pitchFamily="2" charset="-78"/>
              </a:rPr>
              <a:t>(در صورت ادامه، </a:t>
            </a:r>
            <a:r>
              <a:rPr lang="fa-IR" sz="3400" b="1" dirty="0" err="1">
                <a:cs typeface="B Mitra" pitchFamily="2" charset="-78"/>
              </a:rPr>
              <a:t>حاصلش</a:t>
            </a:r>
            <a:r>
              <a:rPr lang="fa-IR" sz="3400" b="1" dirty="0">
                <a:cs typeface="B Mitra" pitchFamily="2" charset="-78"/>
              </a:rPr>
              <a:t> جنگ </a:t>
            </a:r>
            <a:r>
              <a:rPr lang="fa-IR" sz="3400" b="1" dirty="0" err="1">
                <a:cs typeface="B Mitra" pitchFamily="2" charset="-78"/>
              </a:rPr>
              <a:t>چندساله‌ای</a:t>
            </a:r>
            <a:r>
              <a:rPr lang="fa-IR" sz="3400" b="1" dirty="0">
                <a:cs typeface="B Mitra" pitchFamily="2" charset="-78"/>
              </a:rPr>
              <a:t> همچون صفین با </a:t>
            </a:r>
            <a:r>
              <a:rPr lang="fa-IR" sz="3400" b="1" dirty="0" err="1">
                <a:cs typeface="B Mitra" pitchFamily="2" charset="-78"/>
              </a:rPr>
              <a:t>صدهاهزار</a:t>
            </a:r>
            <a:r>
              <a:rPr lang="fa-IR" sz="3400" b="1" dirty="0">
                <a:cs typeface="B Mitra" pitchFamily="2" charset="-78"/>
              </a:rPr>
              <a:t> کشته و بدون نتیجه بود)</a:t>
            </a:r>
            <a:r>
              <a:rPr lang="fa-IR" sz="3800" b="1" dirty="0">
                <a:cs typeface="B Mitra" pitchFamily="2" charset="-78"/>
              </a:rPr>
              <a:t> اما امام حسین ع یارانی اندک داشت که شب عاشورا، مسئولیت آنها را هم به خودشان واگذار کرد</a:t>
            </a:r>
          </a:p>
          <a:p>
            <a:pPr marL="109728" indent="0" algn="ctr">
              <a:lnSpc>
                <a:spcPct val="120000"/>
              </a:lnSpc>
              <a:buNone/>
            </a:pPr>
            <a:r>
              <a:rPr lang="fa-IR" sz="3800" b="1" dirty="0">
                <a:solidFill>
                  <a:srgbClr val="FF0000"/>
                </a:solidFill>
                <a:cs typeface="B Mitra" pitchFamily="2" charset="-78"/>
              </a:rPr>
              <a:t>از زاویه وضعیت امام حسین ع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3800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[تحلیل سه عاملی شهید مطهری و اصلاح آن با عامل چهارم]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3800" b="1" dirty="0">
                <a:cs typeface="B Mitra" pitchFamily="2" charset="-78"/>
              </a:rPr>
              <a:t>۱) حکومت یزید بیعت </a:t>
            </a:r>
            <a:r>
              <a:rPr lang="fa-IR" sz="3800" b="1" dirty="0" err="1">
                <a:cs typeface="B Mitra" pitchFamily="2" charset="-78"/>
              </a:rPr>
              <a:t>می‌خواست</a:t>
            </a:r>
            <a:r>
              <a:rPr lang="fa-IR" sz="3800" b="1" dirty="0">
                <a:cs typeface="B Mitra" pitchFamily="2" charset="-78"/>
              </a:rPr>
              <a:t>، اما در صلحنامه آمد که امام لازم نیست بیعت کند و فقط حکومت را واگذار </a:t>
            </a:r>
            <a:r>
              <a:rPr lang="fa-IR" sz="3800" b="1" dirty="0" err="1">
                <a:cs typeface="B Mitra" pitchFamily="2" charset="-78"/>
              </a:rPr>
              <a:t>می‌کند</a:t>
            </a:r>
            <a:r>
              <a:rPr lang="fa-IR" sz="3800" b="1" dirty="0">
                <a:cs typeface="B Mitra" pitchFamily="2" charset="-78"/>
              </a:rPr>
              <a:t>. </a:t>
            </a:r>
            <a:r>
              <a:rPr lang="fa-IR" sz="3400" b="1" dirty="0">
                <a:cs typeface="B Mitra" pitchFamily="2" charset="-78"/>
              </a:rPr>
              <a:t>[تذکر: اشتباه شهید: در هیچ جا نیامده که بیعت نکند؛ ‌بلکه سب امیرالمومنین نکند و ولیعهد تعیین نکند؛ اگر هم باشد که خود را امیرالمومنین نخواند این برای آن است که </a:t>
            </a:r>
            <a:r>
              <a:rPr lang="fa-IR" sz="3400" b="1" dirty="0" err="1">
                <a:cs typeface="B Mitra" pitchFamily="2" charset="-78"/>
              </a:rPr>
              <a:t>بفهماند</a:t>
            </a:r>
            <a:r>
              <a:rPr lang="fa-IR" sz="3400" b="1" dirty="0">
                <a:cs typeface="B Mitra" pitchFamily="2" charset="-78"/>
              </a:rPr>
              <a:t> بیعت زوری است؛ </a:t>
            </a:r>
            <a:r>
              <a:rPr lang="fa-IR" sz="3400" b="1" dirty="0" err="1">
                <a:cs typeface="B Mitra" pitchFamily="2" charset="-78"/>
              </a:rPr>
              <a:t>وگرنه</a:t>
            </a:r>
            <a:r>
              <a:rPr lang="fa-IR" sz="3400" b="1" dirty="0">
                <a:cs typeface="B Mitra" pitchFamily="2" charset="-78"/>
              </a:rPr>
              <a:t> بقیه امامان هم در اضطرار بیعت کردند]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3800" b="1" dirty="0">
                <a:cs typeface="B Mitra" pitchFamily="2" charset="-78"/>
              </a:rPr>
              <a:t>۲) دعوت کوفیان (اتمام حجت مردمی) و عدم آمادگی مردم برای امام حسن ع [تفاوت اصلی]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3800" b="1" dirty="0">
                <a:cs typeface="B Mitra" pitchFamily="2" charset="-78"/>
              </a:rPr>
              <a:t>۳) یزید بالفعل ظالم بود و ظلم معاویه هم آشکار شده بود لذا نهی از منکر برای مردم معنی داشت، اما معاویه زمان امام حسن ع چهره مدافع از مظلوم (عثمان) داشت و مدعی عمل به دستورات دین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3800" b="1" dirty="0">
                <a:cs typeface="B Mitra" pitchFamily="2" charset="-78"/>
              </a:rPr>
              <a:t>[۴) اسیر </a:t>
            </a:r>
            <a:r>
              <a:rPr lang="fa-IR" sz="3800" b="1" dirty="0" err="1">
                <a:cs typeface="B Mitra" pitchFamily="2" charset="-78"/>
              </a:rPr>
              <a:t>بسیرة</a:t>
            </a:r>
            <a:r>
              <a:rPr lang="fa-IR" sz="3800" b="1" dirty="0">
                <a:cs typeface="B Mitra" pitchFamily="2" charset="-78"/>
              </a:rPr>
              <a:t> جدی و </a:t>
            </a:r>
            <a:r>
              <a:rPr lang="fa-IR" sz="3800" b="1" dirty="0" err="1">
                <a:cs typeface="B Mitra" pitchFamily="2" charset="-78"/>
              </a:rPr>
              <a:t>أبی</a:t>
            </a:r>
            <a:r>
              <a:rPr lang="fa-IR" sz="3800" b="1" dirty="0">
                <a:cs typeface="B Mitra" pitchFamily="2" charset="-78"/>
              </a:rPr>
              <a:t>: وقتی موقعیت شبیه امام حسن ع شد مذاکره صلح را پذیرفت]</a:t>
            </a:r>
          </a:p>
          <a:p>
            <a:pPr marL="109728" indent="0" algn="ctr">
              <a:buNone/>
            </a:pPr>
            <a:endParaRPr lang="fa-IR" sz="3200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3433" y="152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fa-IR" sz="3200" dirty="0">
                <a:cs typeface="B Titr" pitchFamily="2" charset="-78"/>
              </a:rPr>
              <a:t>صلح امام حسن ع </a:t>
            </a:r>
            <a:br>
              <a:rPr lang="fa-IR" sz="3200" dirty="0">
                <a:cs typeface="B Titr" pitchFamily="2" charset="-78"/>
              </a:rPr>
            </a:br>
            <a:r>
              <a:rPr lang="fa-IR" sz="3200" dirty="0">
                <a:cs typeface="B Titr" pitchFamily="2" charset="-78"/>
              </a:rPr>
              <a:t>2. تفاوت شرایط ایشان با امام حسین ع</a:t>
            </a:r>
          </a:p>
        </p:txBody>
      </p:sp>
    </p:spTree>
    <p:extLst>
      <p:ext uri="{BB962C8B-B14F-4D97-AF65-F5344CB8AC3E}">
        <p14:creationId xmlns:p14="http://schemas.microsoft.com/office/powerpoint/2010/main" val="327312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763000" cy="5148072"/>
          </a:xfrm>
        </p:spPr>
        <p:txBody>
          <a:bodyPr>
            <a:normAutofit/>
          </a:bodyPr>
          <a:lstStyle/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solidFill>
                  <a:srgbClr val="FF0000"/>
                </a:solidFill>
                <a:cs typeface="B Mitra" pitchFamily="2" charset="-78"/>
              </a:rPr>
              <a:t>تحلیل عهدنامه نشان </a:t>
            </a:r>
            <a:r>
              <a:rPr lang="fa-IR" b="1" dirty="0" err="1">
                <a:solidFill>
                  <a:srgbClr val="FF0000"/>
                </a:solidFill>
                <a:cs typeface="B Mitra" pitchFamily="2" charset="-78"/>
              </a:rPr>
              <a:t>می‌دهد</a:t>
            </a:r>
            <a:r>
              <a:rPr lang="fa-IR" b="1" dirty="0">
                <a:solidFill>
                  <a:srgbClr val="FF0000"/>
                </a:solidFill>
                <a:cs typeface="B Mitra" pitchFamily="2" charset="-78"/>
              </a:rPr>
              <a:t> اگر امام صلح را </a:t>
            </a:r>
            <a:r>
              <a:rPr lang="fa-IR" b="1" dirty="0" err="1">
                <a:solidFill>
                  <a:srgbClr val="FF0000"/>
                </a:solidFill>
                <a:cs typeface="B Mitra" pitchFamily="2" charset="-78"/>
              </a:rPr>
              <a:t>نمی‌پذیرفت</a:t>
            </a:r>
            <a:r>
              <a:rPr lang="fa-IR" b="1" dirty="0">
                <a:solidFill>
                  <a:srgbClr val="FF0000"/>
                </a:solidFill>
                <a:cs typeface="B Mitra" pitchFamily="2" charset="-78"/>
              </a:rPr>
              <a:t> در تاریخ (یعنی از حیث اتمام حجت) محکوم </a:t>
            </a:r>
            <a:r>
              <a:rPr lang="fa-IR" b="1" dirty="0" err="1">
                <a:solidFill>
                  <a:srgbClr val="FF0000"/>
                </a:solidFill>
                <a:cs typeface="B Mitra" pitchFamily="2" charset="-78"/>
              </a:rPr>
              <a:t>می‌شد</a:t>
            </a:r>
            <a:r>
              <a:rPr lang="fa-IR" b="1" dirty="0">
                <a:solidFill>
                  <a:srgbClr val="FF0000"/>
                </a:solidFill>
                <a:cs typeface="B Mitra" pitchFamily="2" charset="-78"/>
              </a:rPr>
              <a:t>: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cs typeface="B Mitra" pitchFamily="2" charset="-78"/>
              </a:rPr>
              <a:t>1) معاویه کاغذ سفید امضا فرستاده بود (یعنی اجرای احکام الهی، من و تو ندارد؛ اگر نپذیری، پس «من» برایت مهم است) 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200" b="1" dirty="0">
                <a:cs typeface="B Mitra" pitchFamily="2" charset="-78"/>
              </a:rPr>
              <a:t>(</a:t>
            </a:r>
            <a:r>
              <a:rPr lang="fa-IR" sz="2200" b="1" dirty="0" err="1">
                <a:cs typeface="B Mitra" pitchFamily="2" charset="-78"/>
              </a:rPr>
              <a:t>سخن‌امیرمومنان</a:t>
            </a:r>
            <a:r>
              <a:rPr lang="fa-IR" sz="2200" b="1" dirty="0">
                <a:cs typeface="B Mitra" pitchFamily="2" charset="-78"/>
              </a:rPr>
              <a:t>: </a:t>
            </a:r>
            <a:r>
              <a:rPr lang="fa-IR" sz="2200" b="1" dirty="0" err="1">
                <a:cs typeface="B Mitra" pitchFamily="2" charset="-78"/>
              </a:rPr>
              <a:t>والله</a:t>
            </a:r>
            <a:r>
              <a:rPr lang="fa-IR" sz="2200" b="1" dirty="0">
                <a:cs typeface="B Mitra" pitchFamily="2" charset="-78"/>
              </a:rPr>
              <a:t> </a:t>
            </a:r>
            <a:r>
              <a:rPr lang="fa-IR" sz="2200" b="1" dirty="0" err="1">
                <a:cs typeface="B Mitra" pitchFamily="2" charset="-78"/>
              </a:rPr>
              <a:t>لأسلمن</a:t>
            </a:r>
            <a:r>
              <a:rPr lang="fa-IR" sz="2200" b="1" dirty="0">
                <a:cs typeface="B Mitra" pitchFamily="2" charset="-78"/>
              </a:rPr>
              <a:t> </a:t>
            </a:r>
            <a:r>
              <a:rPr lang="fa-IR" sz="2200" b="1" dirty="0" err="1">
                <a:cs typeface="B Mitra" pitchFamily="2" charset="-78"/>
              </a:rPr>
              <a:t>ماسلمت</a:t>
            </a:r>
            <a:r>
              <a:rPr lang="fa-IR" sz="2200" b="1" dirty="0">
                <a:cs typeface="B Mitra" pitchFamily="2" charset="-78"/>
              </a:rPr>
              <a:t> </a:t>
            </a:r>
            <a:r>
              <a:rPr lang="fa-IR" sz="2200" b="1" dirty="0" err="1">
                <a:cs typeface="B Mitra" pitchFamily="2" charset="-78"/>
              </a:rPr>
              <a:t>امورالمسلمین</a:t>
            </a:r>
            <a:r>
              <a:rPr lang="fa-IR" sz="2200" b="1" dirty="0">
                <a:cs typeface="B Mitra" pitchFamily="2" charset="-78"/>
              </a:rPr>
              <a:t> </a:t>
            </a:r>
            <a:r>
              <a:rPr lang="fa-IR" sz="2200" b="1" dirty="0" err="1">
                <a:cs typeface="B Mitra" pitchFamily="2" charset="-78"/>
              </a:rPr>
              <a:t>ولم‌یکن</a:t>
            </a:r>
            <a:r>
              <a:rPr lang="fa-IR" sz="2200" b="1" dirty="0">
                <a:cs typeface="B Mitra" pitchFamily="2" charset="-78"/>
              </a:rPr>
              <a:t> </a:t>
            </a:r>
            <a:r>
              <a:rPr lang="fa-IR" sz="2200" b="1" dirty="0" err="1">
                <a:cs typeface="B Mitra" pitchFamily="2" charset="-78"/>
              </a:rPr>
              <a:t>فیهاالجور</a:t>
            </a:r>
            <a:r>
              <a:rPr lang="fa-IR" sz="2200" b="1" dirty="0">
                <a:cs typeface="B Mitra" pitchFamily="2" charset="-78"/>
              </a:rPr>
              <a:t> </a:t>
            </a:r>
            <a:r>
              <a:rPr lang="fa-IR" sz="2200" b="1" dirty="0" err="1">
                <a:cs typeface="B Mitra" pitchFamily="2" charset="-78"/>
              </a:rPr>
              <a:t>إلا</a:t>
            </a:r>
            <a:r>
              <a:rPr lang="fa-IR" sz="2200" b="1" dirty="0">
                <a:cs typeface="B Mitra" pitchFamily="2" charset="-78"/>
              </a:rPr>
              <a:t> </a:t>
            </a:r>
            <a:r>
              <a:rPr lang="fa-IR" sz="2200" b="1" dirty="0" err="1">
                <a:cs typeface="B Mitra" pitchFamily="2" charset="-78"/>
              </a:rPr>
              <a:t>علیّ</a:t>
            </a:r>
            <a:r>
              <a:rPr lang="fa-IR" sz="2200" b="1" dirty="0">
                <a:cs typeface="B Mitra" pitchFamily="2" charset="-78"/>
              </a:rPr>
              <a:t> خاصه)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cs typeface="B Mitra" pitchFamily="2" charset="-78"/>
              </a:rPr>
              <a:t>2) پس از معاویه حکومت برای حسن ع، سپس حسین ع</a:t>
            </a:r>
            <a:r>
              <a:rPr lang="fa-IR" sz="2400" b="1" dirty="0">
                <a:cs typeface="B Mitra" pitchFamily="2" charset="-78"/>
              </a:rPr>
              <a:t>(صلح موقتی است)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cs typeface="B Mitra" pitchFamily="2" charset="-78"/>
              </a:rPr>
              <a:t>3) معاویه باید لعن حضرت علی ع را ترک کند </a:t>
            </a:r>
            <a:r>
              <a:rPr lang="fa-IR" sz="2400" b="1" dirty="0">
                <a:cs typeface="B Mitra" pitchFamily="2" charset="-78"/>
              </a:rPr>
              <a:t>(نقد اقدامات قبلی معاویه)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cs typeface="B Mitra" pitchFamily="2" charset="-78"/>
              </a:rPr>
              <a:t>4) اختصاص مبلغی از </a:t>
            </a:r>
            <a:r>
              <a:rPr lang="fa-IR" b="1" dirty="0" err="1">
                <a:cs typeface="B Mitra" pitchFamily="2" charset="-78"/>
              </a:rPr>
              <a:t>بیت‌المال</a:t>
            </a:r>
            <a:r>
              <a:rPr lang="fa-IR" b="1" dirty="0">
                <a:cs typeface="B Mitra" pitchFamily="2" charset="-78"/>
              </a:rPr>
              <a:t> برای امام حسن ع </a:t>
            </a:r>
            <a:r>
              <a:rPr lang="fa-IR" sz="2400" b="1" dirty="0">
                <a:cs typeface="B Mitra" pitchFamily="2" charset="-78"/>
              </a:rPr>
              <a:t>(که شیعیان نیازمند مراجعه به معاویه نباشند)</a:t>
            </a:r>
            <a:endParaRPr lang="fa-IR" b="1" dirty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cs typeface="B Mitra" pitchFamily="2" charset="-78"/>
              </a:rPr>
              <a:t>5) در امان بودن همه گروهها و نژادها بویژه شیعیان علی ع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>
                <a:cs typeface="B Titr" pitchFamily="2" charset="-78"/>
              </a:rPr>
              <a:t>صلح امام حسن ع </a:t>
            </a:r>
            <a:br>
              <a:rPr lang="fa-IR">
                <a:cs typeface="B Titr" pitchFamily="2" charset="-78"/>
              </a:rPr>
            </a:br>
            <a:r>
              <a:rPr lang="fa-IR">
                <a:cs typeface="B Titr" pitchFamily="2" charset="-78"/>
              </a:rPr>
              <a:t>3. از زاویه تحلیل عهدنامه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069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8991600" cy="4525963"/>
          </a:xfrm>
        </p:spPr>
        <p:txBody>
          <a:bodyPr>
            <a:normAutofit lnSpcReduction="10000"/>
          </a:bodyPr>
          <a:lstStyle/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cs typeface="B Mitra" pitchFamily="2" charset="-78"/>
              </a:rPr>
              <a:t>چرا امام علی ع فرمود یک روز هم معاویه را تحمل </a:t>
            </a:r>
            <a:r>
              <a:rPr lang="fa-IR" b="1" dirty="0" err="1">
                <a:cs typeface="B Mitra" pitchFamily="2" charset="-78"/>
              </a:rPr>
              <a:t>نمی</a:t>
            </a:r>
            <a:r>
              <a:rPr lang="fa-IR" b="1" dirty="0">
                <a:cs typeface="B Mitra" pitchFamily="2" charset="-78"/>
              </a:rPr>
              <a:t> کنم،</a:t>
            </a: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cs typeface="B Mitra" pitchFamily="2" charset="-78"/>
              </a:rPr>
              <a:t> اما امام حسن ع با او صلح کرد؟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solidFill>
                  <a:srgbClr val="FF0000"/>
                </a:solidFill>
                <a:cs typeface="B Mitra" pitchFamily="2" charset="-78"/>
              </a:rPr>
              <a:t>تفاوت اصلی موضع آن دو امام: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>
                <a:cs typeface="B Mitra" pitchFamily="2" charset="-78"/>
              </a:rPr>
              <a:t>موضع امام علی ع با وی به عنوان </a:t>
            </a:r>
            <a:r>
              <a:rPr lang="fa-IR" b="1" dirty="0" err="1">
                <a:cs typeface="B Mitra" pitchFamily="2" charset="-78"/>
              </a:rPr>
              <a:t>کارگزار</a:t>
            </a:r>
            <a:r>
              <a:rPr lang="fa-IR" b="1" dirty="0">
                <a:cs typeface="B Mitra" pitchFamily="2" charset="-78"/>
              </a:rPr>
              <a:t> و منصوب خود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>
                <a:cs typeface="B Mitra" pitchFamily="2" charset="-78"/>
              </a:rPr>
              <a:t>موضع امام حسن ع با وی به عنوان رقیب مدعی (که تا </a:t>
            </a:r>
            <a:r>
              <a:rPr lang="fa-IR" b="1" dirty="0" err="1">
                <a:cs typeface="B Mitra" pitchFamily="2" charset="-78"/>
              </a:rPr>
              <a:t>می‌توانست</a:t>
            </a:r>
            <a:r>
              <a:rPr lang="fa-IR" b="1" dirty="0">
                <a:cs typeface="B Mitra" pitchFamily="2" charset="-78"/>
              </a:rPr>
              <a:t> با هم جنگیدند و سپس ناچار شدند)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b="1" dirty="0">
                <a:cs typeface="B Mitra" pitchFamily="2" charset="-78"/>
              </a:rPr>
              <a:t>[یعنی اگر امام علی ع زنده بود احتمالا مجبور به چنین صلحی </a:t>
            </a:r>
            <a:r>
              <a:rPr lang="fa-IR" b="1" dirty="0" err="1">
                <a:cs typeface="B Mitra" pitchFamily="2" charset="-78"/>
              </a:rPr>
              <a:t>می‌شد</a:t>
            </a:r>
            <a:r>
              <a:rPr lang="fa-IR" b="1" dirty="0">
                <a:cs typeface="B Mitra" pitchFamily="2" charset="-78"/>
              </a:rPr>
              <a:t>]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solidFill>
                  <a:srgbClr val="FF0000"/>
                </a:solidFill>
                <a:cs typeface="B Mitra" pitchFamily="2" charset="-78"/>
              </a:rPr>
              <a:t>نکته: </a:t>
            </a:r>
            <a:r>
              <a:rPr lang="fa-IR" b="1" dirty="0">
                <a:cs typeface="B Mitra" pitchFamily="2" charset="-78"/>
              </a:rPr>
              <a:t>صلح امام حسن ع: کنار رفتن (مسئولیت نداشتن) است؛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cs typeface="B Mitra" pitchFamily="2" charset="-78"/>
              </a:rPr>
              <a:t>                              نه:  متعهد بودن (مسئولیت کارهای معاویه را پذیرفتن)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72312"/>
          </a:xfrm>
        </p:spPr>
        <p:txBody>
          <a:bodyPr>
            <a:normAutofit fontScale="90000"/>
          </a:bodyPr>
          <a:lstStyle/>
          <a:p>
            <a:pPr algn="ctr"/>
            <a:r>
              <a:rPr lang="fa-IR">
                <a:cs typeface="B Titr" pitchFamily="2" charset="-78"/>
              </a:rPr>
              <a:t>صلح امام حسن ع </a:t>
            </a:r>
            <a:br>
              <a:rPr lang="fa-IR">
                <a:cs typeface="B Titr" pitchFamily="2" charset="-78"/>
              </a:rPr>
            </a:br>
            <a:r>
              <a:rPr lang="fa-IR">
                <a:cs typeface="B Titr" pitchFamily="2" charset="-78"/>
              </a:rPr>
              <a:t>4. در مقایسه با حضرت علی ع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833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17638"/>
            <a:ext cx="8915400" cy="5287962"/>
          </a:xfrm>
        </p:spPr>
        <p:txBody>
          <a:bodyPr>
            <a:normAutofit fontScale="77500" lnSpcReduction="20000"/>
          </a:bodyPr>
          <a:lstStyle/>
          <a:p>
            <a:pPr marL="109728" indent="0" algn="ctr">
              <a:lnSpc>
                <a:spcPct val="150000"/>
              </a:lnSpc>
              <a:buNone/>
            </a:pPr>
            <a:r>
              <a:rPr lang="fa-IR" sz="2600" b="1" dirty="0">
                <a:cs typeface="B Mitra" pitchFamily="2" charset="-78"/>
              </a:rPr>
              <a:t>درست است که دوره ضعف </a:t>
            </a:r>
            <a:r>
              <a:rPr lang="fa-IR" sz="2600" b="1" dirty="0" err="1">
                <a:cs typeface="B Mitra" pitchFamily="2" charset="-78"/>
              </a:rPr>
              <a:t>بنی‌امیه</a:t>
            </a:r>
            <a:r>
              <a:rPr lang="fa-IR" sz="2600" b="1" dirty="0">
                <a:cs typeface="B Mitra" pitchFamily="2" charset="-78"/>
              </a:rPr>
              <a:t> و امکان براندازی آنها؛ اما امام به چند مشکل پیش رو بود: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800" b="1" dirty="0">
                <a:cs typeface="B Mitra" pitchFamily="2" charset="-78"/>
              </a:rPr>
              <a:t>1) وجود </a:t>
            </a:r>
            <a:r>
              <a:rPr lang="fa-IR" sz="2800" b="1" dirty="0" err="1">
                <a:cs typeface="B Mitra" pitchFamily="2" charset="-78"/>
              </a:rPr>
              <a:t>بنی‌عباس</a:t>
            </a:r>
            <a:r>
              <a:rPr lang="fa-IR" sz="2800" b="1" dirty="0">
                <a:cs typeface="B Mitra" pitchFamily="2" charset="-78"/>
              </a:rPr>
              <a:t> با منطق هدف وسیله را توجیه </a:t>
            </a:r>
            <a:r>
              <a:rPr lang="fa-IR" sz="2800" b="1" dirty="0" err="1">
                <a:cs typeface="B Mitra" pitchFamily="2" charset="-78"/>
              </a:rPr>
              <a:t>می‌کند</a:t>
            </a:r>
            <a:r>
              <a:rPr lang="fa-IR" sz="2800" b="1" dirty="0">
                <a:cs typeface="B Mitra" pitchFamily="2" charset="-78"/>
              </a:rPr>
              <a:t> (</a:t>
            </a:r>
            <a:r>
              <a:rPr lang="fa-IR" sz="2800" b="1" dirty="0" err="1">
                <a:cs typeface="B Mitra" pitchFamily="2" charset="-78"/>
              </a:rPr>
              <a:t>ابومسلم</a:t>
            </a:r>
            <a:r>
              <a:rPr lang="fa-IR" sz="2800" b="1" dirty="0">
                <a:cs typeface="B Mitra" pitchFamily="2" charset="-78"/>
              </a:rPr>
              <a:t>= داعی + خونخوار)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800" b="1" dirty="0">
                <a:cs typeface="B Mitra" pitchFamily="2" charset="-78"/>
              </a:rPr>
              <a:t>2) وجود دو دسته سادات علوی (بنی </a:t>
            </a:r>
            <a:r>
              <a:rPr lang="fa-IR" sz="2800" b="1" dirty="0" err="1">
                <a:cs typeface="B Mitra" pitchFamily="2" charset="-78"/>
              </a:rPr>
              <a:t>الحسن</a:t>
            </a:r>
            <a:r>
              <a:rPr lang="fa-IR" sz="2800" b="1" dirty="0">
                <a:cs typeface="B Mitra" pitchFamily="2" charset="-78"/>
              </a:rPr>
              <a:t> و </a:t>
            </a:r>
            <a:r>
              <a:rPr lang="fa-IR" sz="2800" b="1" dirty="0" err="1">
                <a:cs typeface="B Mitra" pitchFamily="2" charset="-78"/>
              </a:rPr>
              <a:t>بنی‌الحسین</a:t>
            </a:r>
            <a:r>
              <a:rPr lang="fa-IR" sz="2800" b="1" dirty="0">
                <a:cs typeface="B Mitra" pitchFamily="2" charset="-78"/>
              </a:rPr>
              <a:t>) و ادعای </a:t>
            </a:r>
            <a:r>
              <a:rPr lang="fa-IR" sz="2800" b="1" dirty="0" err="1">
                <a:cs typeface="B Mitra" pitchFamily="2" charset="-78"/>
              </a:rPr>
              <a:t>بنی‌الحسن</a:t>
            </a:r>
            <a:r>
              <a:rPr lang="fa-IR" sz="2800" b="1" dirty="0">
                <a:cs typeface="B Mitra" pitchFamily="2" charset="-78"/>
              </a:rPr>
              <a:t>؛ و برخلاف زمان امام حسین ع، دعوت </a:t>
            </a:r>
            <a:r>
              <a:rPr lang="fa-IR" sz="2800" b="1" dirty="0" err="1">
                <a:cs typeface="B Mitra" pitchFamily="2" charset="-78"/>
              </a:rPr>
              <a:t>مردمی‌ای</a:t>
            </a:r>
            <a:r>
              <a:rPr lang="fa-IR" sz="2800" b="1" dirty="0">
                <a:cs typeface="B Mitra" pitchFamily="2" charset="-78"/>
              </a:rPr>
              <a:t> در کار نبود. پاسخ به شبهه دعوت </a:t>
            </a:r>
            <a:r>
              <a:rPr lang="fa-IR" sz="2800" b="1" dirty="0" err="1">
                <a:cs typeface="B Mitra" pitchFamily="2" charset="-78"/>
              </a:rPr>
              <a:t>ابوسلمه</a:t>
            </a:r>
            <a:endParaRPr lang="fa-IR" sz="2800" b="1" dirty="0">
              <a:cs typeface="B Mitra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fa-IR" sz="2800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3) و از همه مهمتر: اوضاع فرهنگی، تفاوتهای </a:t>
            </a:r>
            <a:r>
              <a:rPr lang="fa-IR" sz="2800" b="1" dirty="0" err="1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جدی‌ای</a:t>
            </a:r>
            <a:r>
              <a:rPr lang="fa-IR" sz="2800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 با زمان امام حسین ع ایجاد کرده بود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600" b="1" dirty="0">
                <a:cs typeface="B Mitra" pitchFamily="2" charset="-78"/>
              </a:rPr>
              <a:t>- اگر زنده </a:t>
            </a:r>
            <a:r>
              <a:rPr lang="fa-IR" sz="2600" b="1" dirty="0" err="1">
                <a:cs typeface="B Mitra" pitchFamily="2" charset="-78"/>
              </a:rPr>
              <a:t>می‌ماند</a:t>
            </a:r>
            <a:r>
              <a:rPr lang="fa-IR" sz="2600" b="1" dirty="0">
                <a:cs typeface="B Mitra" pitchFamily="2" charset="-78"/>
              </a:rPr>
              <a:t>، چه </a:t>
            </a:r>
            <a:r>
              <a:rPr lang="fa-IR" sz="2600" b="1" dirty="0" err="1">
                <a:cs typeface="B Mitra" pitchFamily="2" charset="-78"/>
              </a:rPr>
              <a:t>ثمره‌ای</a:t>
            </a:r>
            <a:r>
              <a:rPr lang="fa-IR" sz="2600" b="1" dirty="0">
                <a:cs typeface="B Mitra" pitchFamily="2" charset="-78"/>
              </a:rPr>
              <a:t> بر </a:t>
            </a:r>
            <a:r>
              <a:rPr lang="fa-IR" sz="2600" b="1" dirty="0" err="1">
                <a:cs typeface="B Mitra" pitchFamily="2" charset="-78"/>
              </a:rPr>
              <a:t>وجودش</a:t>
            </a:r>
            <a:r>
              <a:rPr lang="fa-IR" sz="2600" b="1" dirty="0">
                <a:cs typeface="B Mitra" pitchFamily="2" charset="-78"/>
              </a:rPr>
              <a:t> مترتب بود؟ (از حیث قدرت حکومت در حصر امام)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600" b="1" dirty="0">
                <a:cs typeface="B Mitra" pitchFamily="2" charset="-78"/>
              </a:rPr>
              <a:t>- اسلام با چه انحرافاتی مواجه بود و آیا انحراف عقیدتی مهمتر است یا عملی؟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a-IR" sz="2600" b="1" dirty="0">
                <a:cs typeface="B Mitra" pitchFamily="2" charset="-78"/>
              </a:rPr>
              <a:t>چه </a:t>
            </a:r>
            <a:r>
              <a:rPr lang="fa-IR" sz="2600" b="1" dirty="0" err="1">
                <a:cs typeface="B Mitra" pitchFamily="2" charset="-78"/>
              </a:rPr>
              <a:t>پتانسیل‌هایی</a:t>
            </a:r>
            <a:r>
              <a:rPr lang="fa-IR" sz="2600" b="1" dirty="0">
                <a:cs typeface="B Mitra" pitchFamily="2" charset="-78"/>
              </a:rPr>
              <a:t> برای بسط معارف پیش آمده بود (امکان رهبری نهضت علمی و </a:t>
            </a:r>
            <a:r>
              <a:rPr lang="fa-IR" sz="2600" b="1" dirty="0" err="1">
                <a:cs typeface="B Mitra" pitchFamily="2" charset="-78"/>
              </a:rPr>
              <a:t>جهت‌دهی</a:t>
            </a:r>
            <a:r>
              <a:rPr lang="fa-IR" sz="2600" b="1" dirty="0">
                <a:cs typeface="B Mitra" pitchFamily="2" charset="-78"/>
              </a:rPr>
              <a:t> به کل جریانات فکری زمان، [و بلکه در کل جهان با توجه به جایگاه تمدن اسلامی در آن زمان و نقش آن در آینده جهان])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a-IR" sz="2300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[نکته: گزارش ابوالفرج با کافی و مبنای شیعه ناسازگار است (</a:t>
            </a:r>
            <a:r>
              <a:rPr lang="fa-IR" sz="2300" b="1" dirty="0" err="1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نبایع</a:t>
            </a:r>
            <a:r>
              <a:rPr lang="fa-IR" sz="2300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 </a:t>
            </a:r>
            <a:r>
              <a:rPr lang="fa-IR" sz="2300" b="1" dirty="0" err="1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ابنک</a:t>
            </a:r>
            <a:r>
              <a:rPr lang="fa-IR" sz="2300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 فی </a:t>
            </a:r>
            <a:r>
              <a:rPr lang="fa-IR" sz="2300" b="1" dirty="0" err="1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الامر</a:t>
            </a:r>
            <a:r>
              <a:rPr lang="fa-IR" sz="2300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!) امام ع برای قیام امر به معروف هم حاضر نبود و اتفاقا همین </a:t>
            </a:r>
            <a:r>
              <a:rPr lang="fa-IR" sz="2300" b="1" dirty="0" err="1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استدلالهای</a:t>
            </a:r>
            <a:r>
              <a:rPr lang="fa-IR" sz="2300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 شهید نشان </a:t>
            </a:r>
            <a:r>
              <a:rPr lang="fa-IR" sz="2300" b="1" dirty="0" err="1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می‌دهد</a:t>
            </a:r>
            <a:r>
              <a:rPr lang="fa-IR" sz="2300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 که این گزارش غلط است و </a:t>
            </a:r>
            <a:r>
              <a:rPr lang="fa-IR" sz="2300" b="1" dirty="0" err="1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زیدی</a:t>
            </a:r>
            <a:r>
              <a:rPr lang="fa-IR" sz="2300" b="1" dirty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 است]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>
                <a:cs typeface="B Titr" pitchFamily="2" charset="-78"/>
              </a:rPr>
              <a:t>چرا امام صادق ع در آن فرصت، قیام نکرد؟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510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516</TotalTime>
  <Words>1806</Words>
  <Application>Microsoft Office PowerPoint</Application>
  <PresentationFormat>On-screen Show (4:3)</PresentationFormat>
  <Paragraphs>148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B Mitra</vt:lpstr>
      <vt:lpstr>B Titr</vt:lpstr>
      <vt:lpstr>Lucida Sans Unicode</vt:lpstr>
      <vt:lpstr>Verdana</vt:lpstr>
      <vt:lpstr>Wingdings 2</vt:lpstr>
      <vt:lpstr>Wingdings 3</vt:lpstr>
      <vt:lpstr>Concourse</vt:lpstr>
      <vt:lpstr>بسم الله الرحمن الرحیم</vt:lpstr>
      <vt:lpstr>سیره معصومین ع</vt:lpstr>
      <vt:lpstr>مقدمه</vt:lpstr>
      <vt:lpstr>موضوع و محور اصلی کتاب</vt:lpstr>
      <vt:lpstr>صلح امام حسن ع  1. مقدمه‌ای درباب جنگ و صلح</vt:lpstr>
      <vt:lpstr>صلح امام حسن ع  2. تفاوت شرایط ایشان با امام حسین ع</vt:lpstr>
      <vt:lpstr>صلح امام حسن ع  3. از زاویه تحلیل عهدنامه</vt:lpstr>
      <vt:lpstr>صلح امام حسن ع  4. در مقایسه با حضرت علی ع</vt:lpstr>
      <vt:lpstr>چرا امام صادق ع در آن فرصت، قیام نکرد؟</vt:lpstr>
      <vt:lpstr>امام سجاد ع، امام باقر ع و امام کاظم ع</vt:lpstr>
      <vt:lpstr>چرا امام رضا ع ولایتعهدی مامون را پذیرفت؟</vt:lpstr>
      <vt:lpstr>ولایتعهدی امام رضا ع 1) احتمالات چرایی این اقدام از جانب مامون</vt:lpstr>
      <vt:lpstr>ولایتعهدی امام رضا ع 2) مسلمات تاریخ</vt:lpstr>
      <vt:lpstr>ولایتعهدی امام رضا ع 3) قضاوت درباره احتمالات بر اساس مسلمات</vt:lpstr>
      <vt:lpstr>ولایتعهدی امام رضا ع 4) تحلیل رفتار امام بر اساس هریک از احتمالات</vt:lpstr>
      <vt:lpstr>و آخر دعوانا ان الحمدلله رب العالمین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mpc</dc:creator>
  <cp:lastModifiedBy>IT</cp:lastModifiedBy>
  <cp:revision>48</cp:revision>
  <dcterms:created xsi:type="dcterms:W3CDTF">2015-01-28T18:45:52Z</dcterms:created>
  <dcterms:modified xsi:type="dcterms:W3CDTF">2024-08-10T08:00:49Z</dcterms:modified>
</cp:coreProperties>
</file>